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4"/>
  </p:sldMasterIdLst>
  <p:notesMasterIdLst>
    <p:notesMasterId r:id="rId46"/>
  </p:notesMasterIdLst>
  <p:handoutMasterIdLst>
    <p:handoutMasterId r:id="rId47"/>
  </p:handoutMasterIdLst>
  <p:sldIdLst>
    <p:sldId id="257" r:id="rId5"/>
    <p:sldId id="7745" r:id="rId6"/>
    <p:sldId id="427" r:id="rId7"/>
    <p:sldId id="470" r:id="rId8"/>
    <p:sldId id="7568" r:id="rId9"/>
    <p:sldId id="7564" r:id="rId10"/>
    <p:sldId id="7587" r:id="rId11"/>
    <p:sldId id="7540" r:id="rId12"/>
    <p:sldId id="7753" r:id="rId13"/>
    <p:sldId id="7752" r:id="rId14"/>
    <p:sldId id="7583" r:id="rId15"/>
    <p:sldId id="7584" r:id="rId16"/>
    <p:sldId id="7585" r:id="rId17"/>
    <p:sldId id="7586" r:id="rId18"/>
    <p:sldId id="7708" r:id="rId19"/>
    <p:sldId id="7570" r:id="rId20"/>
    <p:sldId id="7571" r:id="rId21"/>
    <p:sldId id="7541" r:id="rId22"/>
    <p:sldId id="7751" r:id="rId23"/>
    <p:sldId id="7569" r:id="rId24"/>
    <p:sldId id="7578" r:id="rId25"/>
    <p:sldId id="7746" r:id="rId26"/>
    <p:sldId id="7554" r:id="rId27"/>
    <p:sldId id="7574" r:id="rId28"/>
    <p:sldId id="7563" r:id="rId29"/>
    <p:sldId id="7576" r:id="rId30"/>
    <p:sldId id="7575" r:id="rId31"/>
    <p:sldId id="7562" r:id="rId32"/>
    <p:sldId id="7557" r:id="rId33"/>
    <p:sldId id="7579" r:id="rId34"/>
    <p:sldId id="7581" r:id="rId35"/>
    <p:sldId id="7750" r:id="rId36"/>
    <p:sldId id="7749" r:id="rId37"/>
    <p:sldId id="7748" r:id="rId38"/>
    <p:sldId id="7545" r:id="rId39"/>
    <p:sldId id="476" r:id="rId40"/>
    <p:sldId id="7550" r:id="rId41"/>
    <p:sldId id="7573" r:id="rId42"/>
    <p:sldId id="7548" r:id="rId43"/>
    <p:sldId id="7572" r:id="rId44"/>
    <p:sldId id="7547" r:id="rId45"/>
  </p:sldIdLst>
  <p:sldSz cx="12192000" cy="6858000"/>
  <p:notesSz cx="7077075" cy="9363075"/>
  <p:defaultTextStyle>
    <a:defPPr>
      <a:defRPr lang="en-US"/>
    </a:defPPr>
    <a:lvl1pPr marL="0" algn="l" defTabSz="544237" rtl="0" eaLnBrk="1" latinLnBrk="0" hangingPunct="1">
      <a:defRPr sz="2167" kern="1200">
        <a:solidFill>
          <a:schemeClr val="tx1"/>
        </a:solidFill>
        <a:latin typeface="+mn-lt"/>
        <a:ea typeface="+mn-ea"/>
        <a:cs typeface="+mn-cs"/>
      </a:defRPr>
    </a:lvl1pPr>
    <a:lvl2pPr marL="544237" algn="l" defTabSz="544237" rtl="0" eaLnBrk="1" latinLnBrk="0" hangingPunct="1">
      <a:defRPr sz="2167" kern="1200">
        <a:solidFill>
          <a:schemeClr val="tx1"/>
        </a:solidFill>
        <a:latin typeface="+mn-lt"/>
        <a:ea typeface="+mn-ea"/>
        <a:cs typeface="+mn-cs"/>
      </a:defRPr>
    </a:lvl2pPr>
    <a:lvl3pPr marL="1088473" algn="l" defTabSz="544237" rtl="0" eaLnBrk="1" latinLnBrk="0" hangingPunct="1">
      <a:defRPr sz="2167" kern="1200">
        <a:solidFill>
          <a:schemeClr val="tx1"/>
        </a:solidFill>
        <a:latin typeface="+mn-lt"/>
        <a:ea typeface="+mn-ea"/>
        <a:cs typeface="+mn-cs"/>
      </a:defRPr>
    </a:lvl3pPr>
    <a:lvl4pPr marL="1632711" algn="l" defTabSz="544237" rtl="0" eaLnBrk="1" latinLnBrk="0" hangingPunct="1">
      <a:defRPr sz="2167" kern="1200">
        <a:solidFill>
          <a:schemeClr val="tx1"/>
        </a:solidFill>
        <a:latin typeface="+mn-lt"/>
        <a:ea typeface="+mn-ea"/>
        <a:cs typeface="+mn-cs"/>
      </a:defRPr>
    </a:lvl4pPr>
    <a:lvl5pPr marL="2176947" algn="l" defTabSz="544237" rtl="0" eaLnBrk="1" latinLnBrk="0" hangingPunct="1">
      <a:defRPr sz="2167" kern="1200">
        <a:solidFill>
          <a:schemeClr val="tx1"/>
        </a:solidFill>
        <a:latin typeface="+mn-lt"/>
        <a:ea typeface="+mn-ea"/>
        <a:cs typeface="+mn-cs"/>
      </a:defRPr>
    </a:lvl5pPr>
    <a:lvl6pPr marL="2721184" algn="l" defTabSz="544237" rtl="0" eaLnBrk="1" latinLnBrk="0" hangingPunct="1">
      <a:defRPr sz="2167" kern="1200">
        <a:solidFill>
          <a:schemeClr val="tx1"/>
        </a:solidFill>
        <a:latin typeface="+mn-lt"/>
        <a:ea typeface="+mn-ea"/>
        <a:cs typeface="+mn-cs"/>
      </a:defRPr>
    </a:lvl6pPr>
    <a:lvl7pPr marL="3265420" algn="l" defTabSz="544237" rtl="0" eaLnBrk="1" latinLnBrk="0" hangingPunct="1">
      <a:defRPr sz="2167" kern="1200">
        <a:solidFill>
          <a:schemeClr val="tx1"/>
        </a:solidFill>
        <a:latin typeface="+mn-lt"/>
        <a:ea typeface="+mn-ea"/>
        <a:cs typeface="+mn-cs"/>
      </a:defRPr>
    </a:lvl7pPr>
    <a:lvl8pPr marL="3809657" algn="l" defTabSz="544237" rtl="0" eaLnBrk="1" latinLnBrk="0" hangingPunct="1">
      <a:defRPr sz="2167" kern="1200">
        <a:solidFill>
          <a:schemeClr val="tx1"/>
        </a:solidFill>
        <a:latin typeface="+mn-lt"/>
        <a:ea typeface="+mn-ea"/>
        <a:cs typeface="+mn-cs"/>
      </a:defRPr>
    </a:lvl8pPr>
    <a:lvl9pPr marL="4353894" algn="l" defTabSz="544237" rtl="0" eaLnBrk="1" latinLnBrk="0" hangingPunct="1">
      <a:defRPr sz="216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6" userDrawn="1">
          <p15:clr>
            <a:srgbClr val="A4A3A4"/>
          </p15:clr>
        </p15:guide>
        <p15:guide id="2" pos="3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62281A-BA7D-52FF-0BB6-D2E356DF686A}" name="Stewart, Sarah (HCA Contractor)" initials="SC" userId="S::sarah.stewart_hca.wa.gov#ext#@cndtazsp.onmicrosoft.com::39095fe5-15ac-4bdb-a352-50230248e6b3" providerId="AD"/>
  <p188:author id="{07FA5268-90BC-A9BE-0CA1-32B0D82D7827}" name="Oxford Wilson, Natalia (HCA)" initials="O(" userId="S::natalia.oxfordwilson_hca.wa.gov#ext#@cndtazsp.onmicrosoft.com::71ee0289-c181-4749-81eb-ab3dd86d2dd1" providerId="AD"/>
  <p188:author id="{443D828C-050E-6514-A27C-A7968EE333A3}" name="Musson, Amanda B" initials="ABM" userId="Musson, Amanda B" providerId="None"/>
  <p188:author id="{AA51E8AD-388E-5699-B970-ABBFC3AF8569}" name="Stewart, Sarah (HCA Contractor)" initials="SS(C" userId="S::Sarah.Stewart@hca.wa.gov::f49b887c-8058-4742-b879-074d197f5123" providerId="AD"/>
  <p188:author id="{DDE971B9-ACAA-DE49-1D44-EF7C4ED4A6F3}" name="Gray, Heidi" initials="GH" userId="S::heidi.gray@conduent.com::a99000f5-6b73-44d1-b11d-985626119eb5" providerId="AD"/>
  <p188:author id="{A139B9C6-6048-B2C5-5A3A-CCBFE12D73CC}" name="Ziegler, Johnna (HCA)" initials="Z(" userId="S::johnna.ziegler_hca.wa.gov#ext#@cndtazsp.onmicrosoft.com::fd3aa328-24c2-4910-a1cd-b3fc8e4bf2ab" providerId="AD"/>
  <p188:author id="{4175D7D0-8E30-498E-6BD0-DD9D96F2515D}" name="Carrico, Jenine" initials="CJ" userId="S::jenine.carrico@conduent.com::9913dc9a-c3e0-4fad-b986-5db18f66c87a" providerId="AD"/>
  <p188:author id="{7A5AB1FC-B338-D848-C5F3-907C9D16F45A}" name="Gray, Heidi" initials="GH" userId="S::Heidi.Gray@CONDUENT.COM::a99000f5-6b73-44d1-b11d-985626119eb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terson, Sandra" initials="PS" lastIdx="11" clrIdx="0">
    <p:extLst>
      <p:ext uri="{19B8F6BF-5375-455C-9EA6-DF929625EA0E}">
        <p15:presenceInfo xmlns:p15="http://schemas.microsoft.com/office/powerpoint/2012/main" userId="Patterson, Sandra" providerId="None"/>
      </p:ext>
    </p:extLst>
  </p:cmAuthor>
  <p:cmAuthor id="2" name="Musson, Amanda B" initials="ABM" lastIdx="4" clrIdx="1">
    <p:extLst>
      <p:ext uri="{19B8F6BF-5375-455C-9EA6-DF929625EA0E}">
        <p15:presenceInfo xmlns:p15="http://schemas.microsoft.com/office/powerpoint/2012/main" userId="Musson, Amanda 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F31"/>
    <a:srgbClr val="737373"/>
    <a:srgbClr val="DADCDD"/>
    <a:srgbClr val="FFE965"/>
    <a:srgbClr val="92D05D"/>
    <a:srgbClr val="AAAFB9"/>
    <a:srgbClr val="002855"/>
    <a:srgbClr val="FFFFFF"/>
    <a:srgbClr val="0047BA"/>
    <a:srgbClr val="663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C2B0F9-B554-40C2-A5A9-670769C69DC5}" v="1" dt="2024-02-12T15:10:45.0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8" autoAdjust="0"/>
    <p:restoredTop sz="87989" autoAdjust="0"/>
  </p:normalViewPr>
  <p:slideViewPr>
    <p:cSldViewPr snapToGrid="0" snapToObjects="1" showGuides="1">
      <p:cViewPr varScale="1">
        <p:scale>
          <a:sx n="59" d="100"/>
          <a:sy n="59" d="100"/>
        </p:scale>
        <p:origin x="172" y="44"/>
      </p:cViewPr>
      <p:guideLst>
        <p:guide orient="horz" pos="616"/>
        <p:guide pos="318"/>
      </p:guideLst>
    </p:cSldViewPr>
  </p:slideViewPr>
  <p:outlineViewPr>
    <p:cViewPr>
      <p:scale>
        <a:sx n="33" d="100"/>
        <a:sy n="33" d="100"/>
      </p:scale>
      <p:origin x="0" y="-8499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85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y, Heidi" userId="a99000f5-6b73-44d1-b11d-985626119eb5" providerId="ADAL" clId="{9E5873DE-2351-4995-B69A-41ABD7740D63}"/>
    <pc:docChg chg="undo custSel modSld">
      <pc:chgData name="Gray, Heidi" userId="a99000f5-6b73-44d1-b11d-985626119eb5" providerId="ADAL" clId="{9E5873DE-2351-4995-B69A-41ABD7740D63}" dt="2024-01-26T16:26:14.614" v="447" actId="3626"/>
      <pc:docMkLst>
        <pc:docMk/>
      </pc:docMkLst>
      <pc:sldChg chg="modSp mod">
        <pc:chgData name="Gray, Heidi" userId="a99000f5-6b73-44d1-b11d-985626119eb5" providerId="ADAL" clId="{9E5873DE-2351-4995-B69A-41ABD7740D63}" dt="2024-01-25T19:41:06.313" v="219" actId="20577"/>
        <pc:sldMkLst>
          <pc:docMk/>
          <pc:sldMk cId="4128643909" sldId="7572"/>
        </pc:sldMkLst>
        <pc:spChg chg="mod">
          <ac:chgData name="Gray, Heidi" userId="a99000f5-6b73-44d1-b11d-985626119eb5" providerId="ADAL" clId="{9E5873DE-2351-4995-B69A-41ABD7740D63}" dt="2024-01-25T19:41:06.313" v="219" actId="20577"/>
          <ac:spMkLst>
            <pc:docMk/>
            <pc:sldMk cId="4128643909" sldId="7572"/>
            <ac:spMk id="3" creationId="{00000000-0000-0000-0000-000000000000}"/>
          </ac:spMkLst>
        </pc:spChg>
      </pc:sldChg>
      <pc:sldChg chg="delSp mod">
        <pc:chgData name="Gray, Heidi" userId="a99000f5-6b73-44d1-b11d-985626119eb5" providerId="ADAL" clId="{9E5873DE-2351-4995-B69A-41ABD7740D63}" dt="2024-01-25T19:28:29.997" v="32" actId="478"/>
        <pc:sldMkLst>
          <pc:docMk/>
          <pc:sldMk cId="1736812499" sldId="7583"/>
        </pc:sldMkLst>
        <pc:spChg chg="del">
          <ac:chgData name="Gray, Heidi" userId="a99000f5-6b73-44d1-b11d-985626119eb5" providerId="ADAL" clId="{9E5873DE-2351-4995-B69A-41ABD7740D63}" dt="2024-01-25T19:28:29.997" v="32" actId="478"/>
          <ac:spMkLst>
            <pc:docMk/>
            <pc:sldMk cId="1736812499" sldId="7583"/>
            <ac:spMk id="8" creationId="{661C1C9C-9B24-B6D9-EC2F-CDC1C4E1447A}"/>
          </ac:spMkLst>
        </pc:spChg>
      </pc:sldChg>
      <pc:sldChg chg="modSp mod">
        <pc:chgData name="Gray, Heidi" userId="a99000f5-6b73-44d1-b11d-985626119eb5" providerId="ADAL" clId="{9E5873DE-2351-4995-B69A-41ABD7740D63}" dt="2024-01-25T19:42:56.625" v="422" actId="20577"/>
        <pc:sldMkLst>
          <pc:docMk/>
          <pc:sldMk cId="312232969" sldId="7745"/>
        </pc:sldMkLst>
        <pc:graphicFrameChg chg="mod modGraphic">
          <ac:chgData name="Gray, Heidi" userId="a99000f5-6b73-44d1-b11d-985626119eb5" providerId="ADAL" clId="{9E5873DE-2351-4995-B69A-41ABD7740D63}" dt="2024-01-25T19:42:56.625" v="422" actId="20577"/>
          <ac:graphicFrameMkLst>
            <pc:docMk/>
            <pc:sldMk cId="312232969" sldId="7745"/>
            <ac:graphicFrameMk id="9" creationId="{CB30D0F1-9F68-3F0B-21A6-9F9C5DAB0D89}"/>
          </ac:graphicFrameMkLst>
        </pc:graphicFrameChg>
      </pc:sldChg>
      <pc:sldChg chg="addSp delSp modSp mod">
        <pc:chgData name="Gray, Heidi" userId="a99000f5-6b73-44d1-b11d-985626119eb5" providerId="ADAL" clId="{9E5873DE-2351-4995-B69A-41ABD7740D63}" dt="2024-01-26T16:26:14.614" v="447" actId="3626"/>
        <pc:sldMkLst>
          <pc:docMk/>
          <pc:sldMk cId="1572989689" sldId="7753"/>
        </pc:sldMkLst>
        <pc:spChg chg="mod">
          <ac:chgData name="Gray, Heidi" userId="a99000f5-6b73-44d1-b11d-985626119eb5" providerId="ADAL" clId="{9E5873DE-2351-4995-B69A-41ABD7740D63}" dt="2024-01-26T16:26:14.614" v="447" actId="3626"/>
          <ac:spMkLst>
            <pc:docMk/>
            <pc:sldMk cId="1572989689" sldId="7753"/>
            <ac:spMk id="5" creationId="{E54B7CF4-7508-6D5E-847F-C44623593AA9}"/>
          </ac:spMkLst>
        </pc:spChg>
        <pc:spChg chg="mod">
          <ac:chgData name="Gray, Heidi" userId="a99000f5-6b73-44d1-b11d-985626119eb5" providerId="ADAL" clId="{9E5873DE-2351-4995-B69A-41ABD7740D63}" dt="2024-01-26T16:21:59.443" v="446" actId="1037"/>
          <ac:spMkLst>
            <pc:docMk/>
            <pc:sldMk cId="1572989689" sldId="7753"/>
            <ac:spMk id="8" creationId="{A06055F1-9A78-0AF7-29ED-280444A5B117}"/>
          </ac:spMkLst>
        </pc:spChg>
        <pc:spChg chg="mod">
          <ac:chgData name="Gray, Heidi" userId="a99000f5-6b73-44d1-b11d-985626119eb5" providerId="ADAL" clId="{9E5873DE-2351-4995-B69A-41ABD7740D63}" dt="2024-01-25T19:40:18.429" v="205" actId="14100"/>
          <ac:spMkLst>
            <pc:docMk/>
            <pc:sldMk cId="1572989689" sldId="7753"/>
            <ac:spMk id="9" creationId="{6160A3E7-5388-D95F-78CF-83DBDC9AFCA6}"/>
          </ac:spMkLst>
        </pc:spChg>
        <pc:spChg chg="add del mod">
          <ac:chgData name="Gray, Heidi" userId="a99000f5-6b73-44d1-b11d-985626119eb5" providerId="ADAL" clId="{9E5873DE-2351-4995-B69A-41ABD7740D63}" dt="2024-01-25T19:36:30.019" v="89" actId="478"/>
          <ac:spMkLst>
            <pc:docMk/>
            <pc:sldMk cId="1572989689" sldId="7753"/>
            <ac:spMk id="10" creationId="{B808D544-975C-E9FF-6FA7-2D73FEC7A223}"/>
          </ac:spMkLst>
        </pc:spChg>
        <pc:picChg chg="mod">
          <ac:chgData name="Gray, Heidi" userId="a99000f5-6b73-44d1-b11d-985626119eb5" providerId="ADAL" clId="{9E5873DE-2351-4995-B69A-41ABD7740D63}" dt="2024-01-26T16:21:52.730" v="425" actId="1076"/>
          <ac:picMkLst>
            <pc:docMk/>
            <pc:sldMk cId="1572989689" sldId="7753"/>
            <ac:picMk id="7" creationId="{28BCC90B-9CD9-B3C7-A20D-5C66F0042EED}"/>
          </ac:picMkLst>
        </pc:picChg>
      </pc:sldChg>
    </pc:docChg>
  </pc:docChgLst>
  <pc:docChgLst>
    <pc:chgData name="Gray, Heidi" userId="a99000f5-6b73-44d1-b11d-985626119eb5" providerId="ADAL" clId="{D8C2B0F9-B554-40C2-A5A9-670769C69DC5}"/>
    <pc:docChg chg="undo custSel modSld sldOrd">
      <pc:chgData name="Gray, Heidi" userId="a99000f5-6b73-44d1-b11d-985626119eb5" providerId="ADAL" clId="{D8C2B0F9-B554-40C2-A5A9-670769C69DC5}" dt="2024-02-13T00:19:08.916" v="692"/>
      <pc:docMkLst>
        <pc:docMk/>
      </pc:docMkLst>
      <pc:sldChg chg="modSp mod">
        <pc:chgData name="Gray, Heidi" userId="a99000f5-6b73-44d1-b11d-985626119eb5" providerId="ADAL" clId="{D8C2B0F9-B554-40C2-A5A9-670769C69DC5}" dt="2024-02-12T16:08:24.624" v="554" actId="962"/>
        <pc:sldMkLst>
          <pc:docMk/>
          <pc:sldMk cId="3147865322" sldId="427"/>
        </pc:sldMkLst>
        <pc:spChg chg="ord">
          <ac:chgData name="Gray, Heidi" userId="a99000f5-6b73-44d1-b11d-985626119eb5" providerId="ADAL" clId="{D8C2B0F9-B554-40C2-A5A9-670769C69DC5}" dt="2024-02-12T15:15:32.767" v="304" actId="13244"/>
          <ac:spMkLst>
            <pc:docMk/>
            <pc:sldMk cId="3147865322" sldId="427"/>
            <ac:spMk id="2" creationId="{00000000-0000-0000-0000-000000000000}"/>
          </ac:spMkLst>
        </pc:spChg>
        <pc:spChg chg="ord">
          <ac:chgData name="Gray, Heidi" userId="a99000f5-6b73-44d1-b11d-985626119eb5" providerId="ADAL" clId="{D8C2B0F9-B554-40C2-A5A9-670769C69DC5}" dt="2024-02-12T15:15:43.026" v="306" actId="13244"/>
          <ac:spMkLst>
            <pc:docMk/>
            <pc:sldMk cId="3147865322" sldId="427"/>
            <ac:spMk id="3" creationId="{00000000-0000-0000-0000-000000000000}"/>
          </ac:spMkLst>
        </pc:spChg>
        <pc:spChg chg="mod">
          <ac:chgData name="Gray, Heidi" userId="a99000f5-6b73-44d1-b11d-985626119eb5" providerId="ADAL" clId="{D8C2B0F9-B554-40C2-A5A9-670769C69DC5}" dt="2024-02-12T15:19:09.150" v="333" actId="962"/>
          <ac:spMkLst>
            <pc:docMk/>
            <pc:sldMk cId="3147865322" sldId="427"/>
            <ac:spMk id="4" creationId="{00000000-0000-0000-0000-000000000000}"/>
          </ac:spMkLst>
        </pc:spChg>
        <pc:spChg chg="mod">
          <ac:chgData name="Gray, Heidi" userId="a99000f5-6b73-44d1-b11d-985626119eb5" providerId="ADAL" clId="{D8C2B0F9-B554-40C2-A5A9-670769C69DC5}" dt="2024-02-12T15:19:08.215" v="332" actId="962"/>
          <ac:spMkLst>
            <pc:docMk/>
            <pc:sldMk cId="3147865322" sldId="427"/>
            <ac:spMk id="5" creationId="{E8747D69-11AB-4992-A8C1-3C5083F824A0}"/>
          </ac:spMkLst>
        </pc:spChg>
        <pc:spChg chg="mod ord">
          <ac:chgData name="Gray, Heidi" userId="a99000f5-6b73-44d1-b11d-985626119eb5" providerId="ADAL" clId="{D8C2B0F9-B554-40C2-A5A9-670769C69DC5}" dt="2024-02-12T16:08:24.624" v="554" actId="962"/>
          <ac:spMkLst>
            <pc:docMk/>
            <pc:sldMk cId="3147865322" sldId="427"/>
            <ac:spMk id="6" creationId="{00000000-0000-0000-0000-000000000000}"/>
          </ac:spMkLst>
        </pc:spChg>
      </pc:sldChg>
      <pc:sldChg chg="modSp mod">
        <pc:chgData name="Gray, Heidi" userId="a99000f5-6b73-44d1-b11d-985626119eb5" providerId="ADAL" clId="{D8C2B0F9-B554-40C2-A5A9-670769C69DC5}" dt="2024-02-12T16:08:31.651" v="555" actId="962"/>
        <pc:sldMkLst>
          <pc:docMk/>
          <pc:sldMk cId="3105134189" sldId="470"/>
        </pc:sldMkLst>
        <pc:spChg chg="ord">
          <ac:chgData name="Gray, Heidi" userId="a99000f5-6b73-44d1-b11d-985626119eb5" providerId="ADAL" clId="{D8C2B0F9-B554-40C2-A5A9-670769C69DC5}" dt="2024-02-12T15:15:56.768" v="307" actId="13244"/>
          <ac:spMkLst>
            <pc:docMk/>
            <pc:sldMk cId="3105134189" sldId="470"/>
            <ac:spMk id="2" creationId="{00000000-0000-0000-0000-000000000000}"/>
          </ac:spMkLst>
        </pc:spChg>
        <pc:spChg chg="ord">
          <ac:chgData name="Gray, Heidi" userId="a99000f5-6b73-44d1-b11d-985626119eb5" providerId="ADAL" clId="{D8C2B0F9-B554-40C2-A5A9-670769C69DC5}" dt="2024-02-12T15:15:58.777" v="308" actId="13244"/>
          <ac:spMkLst>
            <pc:docMk/>
            <pc:sldMk cId="3105134189" sldId="470"/>
            <ac:spMk id="3" creationId="{00000000-0000-0000-0000-000000000000}"/>
          </ac:spMkLst>
        </pc:spChg>
        <pc:spChg chg="mod">
          <ac:chgData name="Gray, Heidi" userId="a99000f5-6b73-44d1-b11d-985626119eb5" providerId="ADAL" clId="{D8C2B0F9-B554-40C2-A5A9-670769C69DC5}" dt="2024-02-12T15:19:15.487" v="334" actId="962"/>
          <ac:spMkLst>
            <pc:docMk/>
            <pc:sldMk cId="3105134189" sldId="470"/>
            <ac:spMk id="4" creationId="{00000000-0000-0000-0000-000000000000}"/>
          </ac:spMkLst>
        </pc:spChg>
        <pc:spChg chg="mod">
          <ac:chgData name="Gray, Heidi" userId="a99000f5-6b73-44d1-b11d-985626119eb5" providerId="ADAL" clId="{D8C2B0F9-B554-40C2-A5A9-670769C69DC5}" dt="2024-02-12T15:19:15.989" v="335" actId="962"/>
          <ac:spMkLst>
            <pc:docMk/>
            <pc:sldMk cId="3105134189" sldId="470"/>
            <ac:spMk id="5" creationId="{87D4FB06-FCBC-4304-87FC-C846D0FEF55B}"/>
          </ac:spMkLst>
        </pc:spChg>
        <pc:spChg chg="mod ord">
          <ac:chgData name="Gray, Heidi" userId="a99000f5-6b73-44d1-b11d-985626119eb5" providerId="ADAL" clId="{D8C2B0F9-B554-40C2-A5A9-670769C69DC5}" dt="2024-02-12T16:08:31.651" v="555" actId="962"/>
          <ac:spMkLst>
            <pc:docMk/>
            <pc:sldMk cId="3105134189" sldId="470"/>
            <ac:spMk id="6" creationId="{00000000-0000-0000-0000-000000000000}"/>
          </ac:spMkLst>
        </pc:spChg>
      </pc:sldChg>
      <pc:sldChg chg="modSp mod">
        <pc:chgData name="Gray, Heidi" userId="a99000f5-6b73-44d1-b11d-985626119eb5" providerId="ADAL" clId="{D8C2B0F9-B554-40C2-A5A9-670769C69DC5}" dt="2024-02-12T16:10:13.517" v="590" actId="962"/>
        <pc:sldMkLst>
          <pc:docMk/>
          <pc:sldMk cId="3799970357" sldId="476"/>
        </pc:sldMkLst>
        <pc:spChg chg="ord">
          <ac:chgData name="Gray, Heidi" userId="a99000f5-6b73-44d1-b11d-985626119eb5" providerId="ADAL" clId="{D8C2B0F9-B554-40C2-A5A9-670769C69DC5}" dt="2024-02-12T15:27:30.861" v="453" actId="13244"/>
          <ac:spMkLst>
            <pc:docMk/>
            <pc:sldMk cId="3799970357" sldId="476"/>
            <ac:spMk id="2" creationId="{00000000-0000-0000-0000-000000000000}"/>
          </ac:spMkLst>
        </pc:spChg>
        <pc:spChg chg="mod">
          <ac:chgData name="Gray, Heidi" userId="a99000f5-6b73-44d1-b11d-985626119eb5" providerId="ADAL" clId="{D8C2B0F9-B554-40C2-A5A9-670769C69DC5}" dt="2024-02-12T15:27:26.280" v="452" actId="962"/>
          <ac:spMkLst>
            <pc:docMk/>
            <pc:sldMk cId="3799970357" sldId="476"/>
            <ac:spMk id="4" creationId="{BF1E40EF-1A35-43B4-89F1-D3A42B1C9A43}"/>
          </ac:spMkLst>
        </pc:spChg>
        <pc:spChg chg="mod">
          <ac:chgData name="Gray, Heidi" userId="a99000f5-6b73-44d1-b11d-985626119eb5" providerId="ADAL" clId="{D8C2B0F9-B554-40C2-A5A9-670769C69DC5}" dt="2024-02-12T16:10:13.517" v="590" actId="962"/>
          <ac:spMkLst>
            <pc:docMk/>
            <pc:sldMk cId="3799970357" sldId="476"/>
            <ac:spMk id="5" creationId="{00000000-0000-0000-0000-000000000000}"/>
          </ac:spMkLst>
        </pc:spChg>
        <pc:spChg chg="mod">
          <ac:chgData name="Gray, Heidi" userId="a99000f5-6b73-44d1-b11d-985626119eb5" providerId="ADAL" clId="{D8C2B0F9-B554-40C2-A5A9-670769C69DC5}" dt="2024-02-12T15:27:21.325" v="448" actId="962"/>
          <ac:spMkLst>
            <pc:docMk/>
            <pc:sldMk cId="3799970357" sldId="476"/>
            <ac:spMk id="6" creationId="{00000000-0000-0000-0000-000000000000}"/>
          </ac:spMkLst>
        </pc:spChg>
      </pc:sldChg>
      <pc:sldChg chg="modSp mod">
        <pc:chgData name="Gray, Heidi" userId="a99000f5-6b73-44d1-b11d-985626119eb5" providerId="ADAL" clId="{D8C2B0F9-B554-40C2-A5A9-670769C69DC5}" dt="2024-02-12T16:08:44.168" v="559" actId="962"/>
        <pc:sldMkLst>
          <pc:docMk/>
          <pc:sldMk cId="3429054417" sldId="7540"/>
        </pc:sldMkLst>
        <pc:spChg chg="mod">
          <ac:chgData name="Gray, Heidi" userId="a99000f5-6b73-44d1-b11d-985626119eb5" providerId="ADAL" clId="{D8C2B0F9-B554-40C2-A5A9-670769C69DC5}" dt="2024-02-12T15:19:41.878" v="343" actId="962"/>
          <ac:spMkLst>
            <pc:docMk/>
            <pc:sldMk cId="3429054417" sldId="7540"/>
            <ac:spMk id="2" creationId="{4BC7E032-D292-4A56-83A8-89AD7BFFD6CD}"/>
          </ac:spMkLst>
        </pc:spChg>
        <pc:spChg chg="mod">
          <ac:chgData name="Gray, Heidi" userId="a99000f5-6b73-44d1-b11d-985626119eb5" providerId="ADAL" clId="{D8C2B0F9-B554-40C2-A5A9-670769C69DC5}" dt="2024-02-12T16:08:44.168" v="559" actId="962"/>
          <ac:spMkLst>
            <pc:docMk/>
            <pc:sldMk cId="3429054417" sldId="7540"/>
            <ac:spMk id="3" creationId="{24497809-F5EF-43FE-AC86-8D5EC7FB8D1B}"/>
          </ac:spMkLst>
        </pc:spChg>
        <pc:spChg chg="mod">
          <ac:chgData name="Gray, Heidi" userId="a99000f5-6b73-44d1-b11d-985626119eb5" providerId="ADAL" clId="{D8C2B0F9-B554-40C2-A5A9-670769C69DC5}" dt="2024-02-12T15:19:41.214" v="342" actId="962"/>
          <ac:spMkLst>
            <pc:docMk/>
            <pc:sldMk cId="3429054417" sldId="7540"/>
            <ac:spMk id="4" creationId="{4FE318A6-7C13-4F40-9A8A-DED5D10B88FF}"/>
          </ac:spMkLst>
        </pc:spChg>
        <pc:spChg chg="ord">
          <ac:chgData name="Gray, Heidi" userId="a99000f5-6b73-44d1-b11d-985626119eb5" providerId="ADAL" clId="{D8C2B0F9-B554-40C2-A5A9-670769C69DC5}" dt="2024-02-12T15:17:52.633" v="321" actId="13244"/>
          <ac:spMkLst>
            <pc:docMk/>
            <pc:sldMk cId="3429054417" sldId="7540"/>
            <ac:spMk id="5" creationId="{19A38659-3A64-4613-B09B-9AA40D1A72C6}"/>
          </ac:spMkLst>
        </pc:spChg>
      </pc:sldChg>
      <pc:sldChg chg="modSp mod">
        <pc:chgData name="Gray, Heidi" userId="a99000f5-6b73-44d1-b11d-985626119eb5" providerId="ADAL" clId="{D8C2B0F9-B554-40C2-A5A9-670769C69DC5}" dt="2024-02-12T16:09:11.258" v="569" actId="962"/>
        <pc:sldMkLst>
          <pc:docMk/>
          <pc:sldMk cId="1790097678" sldId="7541"/>
        </pc:sldMkLst>
        <pc:spChg chg="mod">
          <ac:chgData name="Gray, Heidi" userId="a99000f5-6b73-44d1-b11d-985626119eb5" providerId="ADAL" clId="{D8C2B0F9-B554-40C2-A5A9-670769C69DC5}" dt="2024-02-12T15:22:43.683" v="383" actId="962"/>
          <ac:spMkLst>
            <pc:docMk/>
            <pc:sldMk cId="1790097678" sldId="7541"/>
            <ac:spMk id="2" creationId="{CE6CFBF1-990B-45CA-A24F-0B9295F34DA3}"/>
          </ac:spMkLst>
        </pc:spChg>
        <pc:spChg chg="mod">
          <ac:chgData name="Gray, Heidi" userId="a99000f5-6b73-44d1-b11d-985626119eb5" providerId="ADAL" clId="{D8C2B0F9-B554-40C2-A5A9-670769C69DC5}" dt="2024-02-12T16:09:11.258" v="569" actId="962"/>
          <ac:spMkLst>
            <pc:docMk/>
            <pc:sldMk cId="1790097678" sldId="7541"/>
            <ac:spMk id="3" creationId="{24497809-F5EF-43FE-AC86-8D5EC7FB8D1B}"/>
          </ac:spMkLst>
        </pc:spChg>
        <pc:spChg chg="mod">
          <ac:chgData name="Gray, Heidi" userId="a99000f5-6b73-44d1-b11d-985626119eb5" providerId="ADAL" clId="{D8C2B0F9-B554-40C2-A5A9-670769C69DC5}" dt="2024-02-12T15:22:42.997" v="382" actId="962"/>
          <ac:spMkLst>
            <pc:docMk/>
            <pc:sldMk cId="1790097678" sldId="7541"/>
            <ac:spMk id="4" creationId="{4FE318A6-7C13-4F40-9A8A-DED5D10B88FF}"/>
          </ac:spMkLst>
        </pc:spChg>
      </pc:sldChg>
      <pc:sldChg chg="modSp mod">
        <pc:chgData name="Gray, Heidi" userId="a99000f5-6b73-44d1-b11d-985626119eb5" providerId="ADAL" clId="{D8C2B0F9-B554-40C2-A5A9-670769C69DC5}" dt="2024-02-12T16:10:09.702" v="589" actId="962"/>
        <pc:sldMkLst>
          <pc:docMk/>
          <pc:sldMk cId="117615908" sldId="7545"/>
        </pc:sldMkLst>
        <pc:spChg chg="mod">
          <ac:chgData name="Gray, Heidi" userId="a99000f5-6b73-44d1-b11d-985626119eb5" providerId="ADAL" clId="{D8C2B0F9-B554-40C2-A5A9-670769C69DC5}" dt="2024-02-12T15:27:18.002" v="447" actId="962"/>
          <ac:spMkLst>
            <pc:docMk/>
            <pc:sldMk cId="117615908" sldId="7545"/>
            <ac:spMk id="2" creationId="{76BB7971-4FF7-4A8D-B7DD-AB6D9418A454}"/>
          </ac:spMkLst>
        </pc:spChg>
        <pc:spChg chg="mod">
          <ac:chgData name="Gray, Heidi" userId="a99000f5-6b73-44d1-b11d-985626119eb5" providerId="ADAL" clId="{D8C2B0F9-B554-40C2-A5A9-670769C69DC5}" dt="2024-02-12T16:10:09.702" v="589" actId="962"/>
          <ac:spMkLst>
            <pc:docMk/>
            <pc:sldMk cId="117615908" sldId="7545"/>
            <ac:spMk id="3" creationId="{24497809-F5EF-43FE-AC86-8D5EC7FB8D1B}"/>
          </ac:spMkLst>
        </pc:spChg>
        <pc:spChg chg="mod">
          <ac:chgData name="Gray, Heidi" userId="a99000f5-6b73-44d1-b11d-985626119eb5" providerId="ADAL" clId="{D8C2B0F9-B554-40C2-A5A9-670769C69DC5}" dt="2024-02-12T15:27:17.155" v="446" actId="962"/>
          <ac:spMkLst>
            <pc:docMk/>
            <pc:sldMk cId="117615908" sldId="7545"/>
            <ac:spMk id="4" creationId="{4FE318A6-7C13-4F40-9A8A-DED5D10B88FF}"/>
          </ac:spMkLst>
        </pc:spChg>
      </pc:sldChg>
      <pc:sldChg chg="modSp mod">
        <pc:chgData name="Gray, Heidi" userId="a99000f5-6b73-44d1-b11d-985626119eb5" providerId="ADAL" clId="{D8C2B0F9-B554-40C2-A5A9-670769C69DC5}" dt="2024-02-12T16:10:25.336" v="596" actId="962"/>
        <pc:sldMkLst>
          <pc:docMk/>
          <pc:sldMk cId="739887881" sldId="7548"/>
        </pc:sldMkLst>
        <pc:spChg chg="mod">
          <ac:chgData name="Gray, Heidi" userId="a99000f5-6b73-44d1-b11d-985626119eb5" providerId="ADAL" clId="{D8C2B0F9-B554-40C2-A5A9-670769C69DC5}" dt="2024-02-12T15:28:35.578" v="467" actId="962"/>
          <ac:spMkLst>
            <pc:docMk/>
            <pc:sldMk cId="739887881" sldId="7548"/>
            <ac:spMk id="2" creationId="{D27EF6F1-1114-4AAC-B109-80A0B46832C0}"/>
          </ac:spMkLst>
        </pc:spChg>
        <pc:spChg chg="mod">
          <ac:chgData name="Gray, Heidi" userId="a99000f5-6b73-44d1-b11d-985626119eb5" providerId="ADAL" clId="{D8C2B0F9-B554-40C2-A5A9-670769C69DC5}" dt="2024-02-12T16:10:25.336" v="596" actId="962"/>
          <ac:spMkLst>
            <pc:docMk/>
            <pc:sldMk cId="739887881" sldId="7548"/>
            <ac:spMk id="3" creationId="{24497809-F5EF-43FE-AC86-8D5EC7FB8D1B}"/>
          </ac:spMkLst>
        </pc:spChg>
        <pc:spChg chg="mod">
          <ac:chgData name="Gray, Heidi" userId="a99000f5-6b73-44d1-b11d-985626119eb5" providerId="ADAL" clId="{D8C2B0F9-B554-40C2-A5A9-670769C69DC5}" dt="2024-02-12T15:28:33.149" v="463" actId="962"/>
          <ac:spMkLst>
            <pc:docMk/>
            <pc:sldMk cId="739887881" sldId="7548"/>
            <ac:spMk id="4" creationId="{4FE318A6-7C13-4F40-9A8A-DED5D10B88FF}"/>
          </ac:spMkLst>
        </pc:spChg>
        <pc:spChg chg="mod">
          <ac:chgData name="Gray, Heidi" userId="a99000f5-6b73-44d1-b11d-985626119eb5" providerId="ADAL" clId="{D8C2B0F9-B554-40C2-A5A9-670769C69DC5}" dt="2024-02-12T15:28:35.008" v="466" actId="962"/>
          <ac:spMkLst>
            <pc:docMk/>
            <pc:sldMk cId="739887881" sldId="7548"/>
            <ac:spMk id="5" creationId="{19A38659-3A64-4613-B09B-9AA40D1A72C6}"/>
          </ac:spMkLst>
        </pc:spChg>
      </pc:sldChg>
      <pc:sldChg chg="modSp mod">
        <pc:chgData name="Gray, Heidi" userId="a99000f5-6b73-44d1-b11d-985626119eb5" providerId="ADAL" clId="{D8C2B0F9-B554-40C2-A5A9-670769C69DC5}" dt="2024-02-13T00:06:55.382" v="655" actId="1036"/>
        <pc:sldMkLst>
          <pc:docMk/>
          <pc:sldMk cId="947309279" sldId="7550"/>
        </pc:sldMkLst>
        <pc:spChg chg="mod">
          <ac:chgData name="Gray, Heidi" userId="a99000f5-6b73-44d1-b11d-985626119eb5" providerId="ADAL" clId="{D8C2B0F9-B554-40C2-A5A9-670769C69DC5}" dt="2024-02-12T15:27:35.361" v="454" actId="962"/>
          <ac:spMkLst>
            <pc:docMk/>
            <pc:sldMk cId="947309279" sldId="7550"/>
            <ac:spMk id="2" creationId="{DCB42C6F-0C4C-4BBC-BE6D-D47466DE9EF0}"/>
          </ac:spMkLst>
        </pc:spChg>
        <pc:spChg chg="mod">
          <ac:chgData name="Gray, Heidi" userId="a99000f5-6b73-44d1-b11d-985626119eb5" providerId="ADAL" clId="{D8C2B0F9-B554-40C2-A5A9-670769C69DC5}" dt="2024-02-12T16:10:19.387" v="594" actId="1036"/>
          <ac:spMkLst>
            <pc:docMk/>
            <pc:sldMk cId="947309279" sldId="7550"/>
            <ac:spMk id="3" creationId="{4ACDE0BB-751A-4DA0-A451-EAF4F02DEC7A}"/>
          </ac:spMkLst>
        </pc:spChg>
        <pc:spChg chg="mod">
          <ac:chgData name="Gray, Heidi" userId="a99000f5-6b73-44d1-b11d-985626119eb5" providerId="ADAL" clId="{D8C2B0F9-B554-40C2-A5A9-670769C69DC5}" dt="2024-02-12T15:27:36.115" v="455" actId="962"/>
          <ac:spMkLst>
            <pc:docMk/>
            <pc:sldMk cId="947309279" sldId="7550"/>
            <ac:spMk id="4" creationId="{542B49C6-733F-4D00-980F-D8D7233B9798}"/>
          </ac:spMkLst>
        </pc:spChg>
        <pc:spChg chg="ord">
          <ac:chgData name="Gray, Heidi" userId="a99000f5-6b73-44d1-b11d-985626119eb5" providerId="ADAL" clId="{D8C2B0F9-B554-40C2-A5A9-670769C69DC5}" dt="2024-02-12T15:27:38.153" v="456" actId="13244"/>
          <ac:spMkLst>
            <pc:docMk/>
            <pc:sldMk cId="947309279" sldId="7550"/>
            <ac:spMk id="5" creationId="{26056391-DAE4-4124-B8E5-4CDB162B605F}"/>
          </ac:spMkLst>
        </pc:spChg>
        <pc:picChg chg="mod">
          <ac:chgData name="Gray, Heidi" userId="a99000f5-6b73-44d1-b11d-985626119eb5" providerId="ADAL" clId="{D8C2B0F9-B554-40C2-A5A9-670769C69DC5}" dt="2024-02-13T00:06:55.382" v="655" actId="1036"/>
          <ac:picMkLst>
            <pc:docMk/>
            <pc:sldMk cId="947309279" sldId="7550"/>
            <ac:picMk id="8" creationId="{FD63F4C7-EA4A-4E14-9C86-FB531FDF33B6}"/>
          </ac:picMkLst>
        </pc:picChg>
      </pc:sldChg>
      <pc:sldChg chg="modSp mod">
        <pc:chgData name="Gray, Heidi" userId="a99000f5-6b73-44d1-b11d-985626119eb5" providerId="ADAL" clId="{D8C2B0F9-B554-40C2-A5A9-670769C69DC5}" dt="2024-02-12T16:09:24.659" v="574" actId="962"/>
        <pc:sldMkLst>
          <pc:docMk/>
          <pc:sldMk cId="1738222894" sldId="7554"/>
        </pc:sldMkLst>
        <pc:spChg chg="mod">
          <ac:chgData name="Gray, Heidi" userId="a99000f5-6b73-44d1-b11d-985626119eb5" providerId="ADAL" clId="{D8C2B0F9-B554-40C2-A5A9-670769C69DC5}" dt="2024-02-12T15:23:59.188" v="407" actId="962"/>
          <ac:spMkLst>
            <pc:docMk/>
            <pc:sldMk cId="1738222894" sldId="7554"/>
            <ac:spMk id="2" creationId="{C9C6E4C4-6F10-4339-99DC-AAB6350F0DCB}"/>
          </ac:spMkLst>
        </pc:spChg>
        <pc:spChg chg="mod">
          <ac:chgData name="Gray, Heidi" userId="a99000f5-6b73-44d1-b11d-985626119eb5" providerId="ADAL" clId="{D8C2B0F9-B554-40C2-A5A9-670769C69DC5}" dt="2024-02-12T16:09:24.659" v="574" actId="962"/>
          <ac:spMkLst>
            <pc:docMk/>
            <pc:sldMk cId="1738222894" sldId="7554"/>
            <ac:spMk id="3" creationId="{24497809-F5EF-43FE-AC86-8D5EC7FB8D1B}"/>
          </ac:spMkLst>
        </pc:spChg>
        <pc:spChg chg="mod">
          <ac:chgData name="Gray, Heidi" userId="a99000f5-6b73-44d1-b11d-985626119eb5" providerId="ADAL" clId="{D8C2B0F9-B554-40C2-A5A9-670769C69DC5}" dt="2024-02-12T15:23:57.840" v="406" actId="962"/>
          <ac:spMkLst>
            <pc:docMk/>
            <pc:sldMk cId="1738222894" sldId="7554"/>
            <ac:spMk id="4" creationId="{4FE318A6-7C13-4F40-9A8A-DED5D10B88FF}"/>
          </ac:spMkLst>
        </pc:spChg>
      </pc:sldChg>
      <pc:sldChg chg="modSp mod delCm">
        <pc:chgData name="Gray, Heidi" userId="a99000f5-6b73-44d1-b11d-985626119eb5" providerId="ADAL" clId="{D8C2B0F9-B554-40C2-A5A9-670769C69DC5}" dt="2024-02-12T16:09:53.289" v="583" actId="962"/>
        <pc:sldMkLst>
          <pc:docMk/>
          <pc:sldMk cId="3731854000" sldId="7557"/>
        </pc:sldMkLst>
        <pc:spChg chg="mod">
          <ac:chgData name="Gray, Heidi" userId="a99000f5-6b73-44d1-b11d-985626119eb5" providerId="ADAL" clId="{D8C2B0F9-B554-40C2-A5A9-670769C69DC5}" dt="2024-02-12T15:25:36.929" v="426" actId="962"/>
          <ac:spMkLst>
            <pc:docMk/>
            <pc:sldMk cId="3731854000" sldId="7557"/>
            <ac:spMk id="2" creationId="{3E0CAABB-6F07-4F14-8410-88E9D83896A0}"/>
          </ac:spMkLst>
        </pc:spChg>
        <pc:spChg chg="mod">
          <ac:chgData name="Gray, Heidi" userId="a99000f5-6b73-44d1-b11d-985626119eb5" providerId="ADAL" clId="{D8C2B0F9-B554-40C2-A5A9-670769C69DC5}" dt="2024-02-12T16:09:53.289" v="583" actId="962"/>
          <ac:spMkLst>
            <pc:docMk/>
            <pc:sldMk cId="3731854000" sldId="7557"/>
            <ac:spMk id="3" creationId="{3462BD59-CC8C-493B-8A75-6977D4AD101C}"/>
          </ac:spMkLst>
        </pc:spChg>
        <pc:spChg chg="mod">
          <ac:chgData name="Gray, Heidi" userId="a99000f5-6b73-44d1-b11d-985626119eb5" providerId="ADAL" clId="{D8C2B0F9-B554-40C2-A5A9-670769C69DC5}" dt="2024-02-12T15:25:37.876" v="427" actId="962"/>
          <ac:spMkLst>
            <pc:docMk/>
            <pc:sldMk cId="3731854000" sldId="7557"/>
            <ac:spMk id="7" creationId="{E1F7C232-6CE3-41A2-A32B-2136CA350A0C}"/>
          </ac:spMkLst>
        </pc:spChg>
        <pc:spChg chg="ord">
          <ac:chgData name="Gray, Heidi" userId="a99000f5-6b73-44d1-b11d-985626119eb5" providerId="ADAL" clId="{D8C2B0F9-B554-40C2-A5A9-670769C69DC5}" dt="2024-02-12T15:25:40.687" v="428" actId="13244"/>
          <ac:spMkLst>
            <pc:docMk/>
            <pc:sldMk cId="3731854000" sldId="7557"/>
            <ac:spMk id="8" creationId="{A4987E2D-DE83-4733-B433-1DE8463F66E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ray, Heidi" userId="a99000f5-6b73-44d1-b11d-985626119eb5" providerId="ADAL" clId="{D8C2B0F9-B554-40C2-A5A9-670769C69DC5}" dt="2024-02-12T15:10:24.280" v="110"/>
              <pc2:cmMkLst xmlns:pc2="http://schemas.microsoft.com/office/powerpoint/2019/9/main/command">
                <pc:docMk/>
                <pc:sldMk cId="3731854000" sldId="7557"/>
                <pc2:cmMk id="{E0B62ACA-3F81-4AE9-AA10-240BECD6295F}"/>
              </pc2:cmMkLst>
            </pc226:cmChg>
          </p:ext>
        </pc:extLst>
      </pc:sldChg>
      <pc:sldChg chg="modSp mod">
        <pc:chgData name="Gray, Heidi" userId="a99000f5-6b73-44d1-b11d-985626119eb5" providerId="ADAL" clId="{D8C2B0F9-B554-40C2-A5A9-670769C69DC5}" dt="2024-02-12T16:09:51.011" v="582" actId="962"/>
        <pc:sldMkLst>
          <pc:docMk/>
          <pc:sldMk cId="917349600" sldId="7562"/>
        </pc:sldMkLst>
        <pc:spChg chg="mod">
          <ac:chgData name="Gray, Heidi" userId="a99000f5-6b73-44d1-b11d-985626119eb5" providerId="ADAL" clId="{D8C2B0F9-B554-40C2-A5A9-670769C69DC5}" dt="2024-02-12T15:25:32.860" v="425" actId="962"/>
          <ac:spMkLst>
            <pc:docMk/>
            <pc:sldMk cId="917349600" sldId="7562"/>
            <ac:spMk id="2" creationId="{C9C6E4C4-6F10-4339-99DC-AAB6350F0DCB}"/>
          </ac:spMkLst>
        </pc:spChg>
        <pc:spChg chg="mod">
          <ac:chgData name="Gray, Heidi" userId="a99000f5-6b73-44d1-b11d-985626119eb5" providerId="ADAL" clId="{D8C2B0F9-B554-40C2-A5A9-670769C69DC5}" dt="2024-02-12T16:09:51.011" v="582" actId="962"/>
          <ac:spMkLst>
            <pc:docMk/>
            <pc:sldMk cId="917349600" sldId="7562"/>
            <ac:spMk id="3" creationId="{24497809-F5EF-43FE-AC86-8D5EC7FB8D1B}"/>
          </ac:spMkLst>
        </pc:spChg>
        <pc:spChg chg="mod">
          <ac:chgData name="Gray, Heidi" userId="a99000f5-6b73-44d1-b11d-985626119eb5" providerId="ADAL" clId="{D8C2B0F9-B554-40C2-A5A9-670769C69DC5}" dt="2024-02-12T15:25:32.084" v="424" actId="962"/>
          <ac:spMkLst>
            <pc:docMk/>
            <pc:sldMk cId="917349600" sldId="7562"/>
            <ac:spMk id="4" creationId="{4FE318A6-7C13-4F40-9A8A-DED5D10B88FF}"/>
          </ac:spMkLst>
        </pc:spChg>
      </pc:sldChg>
      <pc:sldChg chg="addSp delSp modSp mod">
        <pc:chgData name="Gray, Heidi" userId="a99000f5-6b73-44d1-b11d-985626119eb5" providerId="ADAL" clId="{D8C2B0F9-B554-40C2-A5A9-670769C69DC5}" dt="2024-02-13T00:18:58.501" v="690" actId="478"/>
        <pc:sldMkLst>
          <pc:docMk/>
          <pc:sldMk cId="704199187" sldId="7563"/>
        </pc:sldMkLst>
        <pc:spChg chg="mod">
          <ac:chgData name="Gray, Heidi" userId="a99000f5-6b73-44d1-b11d-985626119eb5" providerId="ADAL" clId="{D8C2B0F9-B554-40C2-A5A9-670769C69DC5}" dt="2024-02-12T15:24:32.110" v="412" actId="962"/>
          <ac:spMkLst>
            <pc:docMk/>
            <pc:sldMk cId="704199187" sldId="7563"/>
            <ac:spMk id="2" creationId="{6C163641-C394-4410-89E2-07E67807F410}"/>
          </ac:spMkLst>
        </pc:spChg>
        <pc:spChg chg="mod">
          <ac:chgData name="Gray, Heidi" userId="a99000f5-6b73-44d1-b11d-985626119eb5" providerId="ADAL" clId="{D8C2B0F9-B554-40C2-A5A9-670769C69DC5}" dt="2024-02-12T15:24:32.668" v="413" actId="962"/>
          <ac:spMkLst>
            <pc:docMk/>
            <pc:sldMk cId="704199187" sldId="7563"/>
            <ac:spMk id="3" creationId="{341DFBA9-69D5-4124-8F18-65EBB7964CEA}"/>
          </ac:spMkLst>
        </pc:spChg>
        <pc:spChg chg="mod">
          <ac:chgData name="Gray, Heidi" userId="a99000f5-6b73-44d1-b11d-985626119eb5" providerId="ADAL" clId="{D8C2B0F9-B554-40C2-A5A9-670769C69DC5}" dt="2024-02-12T16:09:31.386" v="576" actId="962"/>
          <ac:spMkLst>
            <pc:docMk/>
            <pc:sldMk cId="704199187" sldId="7563"/>
            <ac:spMk id="4" creationId="{2B141EE9-B20D-41CC-B65D-8C5D944B3D1C}"/>
          </ac:spMkLst>
        </pc:spChg>
        <pc:spChg chg="ord">
          <ac:chgData name="Gray, Heidi" userId="a99000f5-6b73-44d1-b11d-985626119eb5" providerId="ADAL" clId="{D8C2B0F9-B554-40C2-A5A9-670769C69DC5}" dt="2024-02-13T00:18:49.233" v="688" actId="13244"/>
          <ac:spMkLst>
            <pc:docMk/>
            <pc:sldMk cId="704199187" sldId="7563"/>
            <ac:spMk id="5" creationId="{E7947EEF-9AF6-4931-9A66-F5B8373503BC}"/>
          </ac:spMkLst>
        </pc:spChg>
        <pc:spChg chg="add del mod">
          <ac:chgData name="Gray, Heidi" userId="a99000f5-6b73-44d1-b11d-985626119eb5" providerId="ADAL" clId="{D8C2B0F9-B554-40C2-A5A9-670769C69DC5}" dt="2024-02-13T00:18:58.501" v="690" actId="478"/>
          <ac:spMkLst>
            <pc:docMk/>
            <pc:sldMk cId="704199187" sldId="7563"/>
            <ac:spMk id="6" creationId="{F735D0A0-9ECB-16BE-C75D-D7CC1E738FCA}"/>
          </ac:spMkLst>
        </pc:spChg>
        <pc:spChg chg="mod ord">
          <ac:chgData name="Gray, Heidi" userId="a99000f5-6b73-44d1-b11d-985626119eb5" providerId="ADAL" clId="{D8C2B0F9-B554-40C2-A5A9-670769C69DC5}" dt="2024-02-13T00:18:42.344" v="687" actId="13244"/>
          <ac:spMkLst>
            <pc:docMk/>
            <pc:sldMk cId="704199187" sldId="7563"/>
            <ac:spMk id="9" creationId="{CC9DCF9F-FDA1-44A6-BAC6-71F1276B4620}"/>
          </ac:spMkLst>
        </pc:spChg>
        <pc:spChg chg="ord">
          <ac:chgData name="Gray, Heidi" userId="a99000f5-6b73-44d1-b11d-985626119eb5" providerId="ADAL" clId="{D8C2B0F9-B554-40C2-A5A9-670769C69DC5}" dt="2024-02-13T00:18:54.147" v="689" actId="13244"/>
          <ac:spMkLst>
            <pc:docMk/>
            <pc:sldMk cId="704199187" sldId="7563"/>
            <ac:spMk id="10" creationId="{B493A90A-AA96-4F3B-BA7C-BE321284CB34}"/>
          </ac:spMkLst>
        </pc:spChg>
        <pc:spChg chg="mod ord">
          <ac:chgData name="Gray, Heidi" userId="a99000f5-6b73-44d1-b11d-985626119eb5" providerId="ADAL" clId="{D8C2B0F9-B554-40C2-A5A9-670769C69DC5}" dt="2024-02-13T00:18:33.189" v="686" actId="167"/>
          <ac:spMkLst>
            <pc:docMk/>
            <pc:sldMk cId="704199187" sldId="7563"/>
            <ac:spMk id="11" creationId="{47A8091B-BDAB-32EE-197D-08FF8ABB8BD2}"/>
          </ac:spMkLst>
        </pc:spChg>
        <pc:spChg chg="mod ord">
          <ac:chgData name="Gray, Heidi" userId="a99000f5-6b73-44d1-b11d-985626119eb5" providerId="ADAL" clId="{D8C2B0F9-B554-40C2-A5A9-670769C69DC5}" dt="2024-02-13T00:18:29.869" v="685" actId="167"/>
          <ac:spMkLst>
            <pc:docMk/>
            <pc:sldMk cId="704199187" sldId="7563"/>
            <ac:spMk id="12" creationId="{4BF6D749-CDCA-E457-4071-BD7C84AE0F01}"/>
          </ac:spMkLst>
        </pc:spChg>
        <pc:picChg chg="mod ord">
          <ac:chgData name="Gray, Heidi" userId="a99000f5-6b73-44d1-b11d-985626119eb5" providerId="ADAL" clId="{D8C2B0F9-B554-40C2-A5A9-670769C69DC5}" dt="2024-02-13T00:18:24.465" v="684" actId="167"/>
          <ac:picMkLst>
            <pc:docMk/>
            <pc:sldMk cId="704199187" sldId="7563"/>
            <ac:picMk id="8" creationId="{8638E29D-AF13-4EA6-ABB8-AA99A75DB964}"/>
          </ac:picMkLst>
        </pc:picChg>
      </pc:sldChg>
      <pc:sldChg chg="modSp mod">
        <pc:chgData name="Gray, Heidi" userId="a99000f5-6b73-44d1-b11d-985626119eb5" providerId="ADAL" clId="{D8C2B0F9-B554-40C2-A5A9-670769C69DC5}" dt="2024-02-12T16:08:38.781" v="557" actId="962"/>
        <pc:sldMkLst>
          <pc:docMk/>
          <pc:sldMk cId="1992596195" sldId="7564"/>
        </pc:sldMkLst>
        <pc:spChg chg="mod">
          <ac:chgData name="Gray, Heidi" userId="a99000f5-6b73-44d1-b11d-985626119eb5" providerId="ADAL" clId="{D8C2B0F9-B554-40C2-A5A9-670769C69DC5}" dt="2024-02-12T15:19:30.111" v="338" actId="962"/>
          <ac:spMkLst>
            <pc:docMk/>
            <pc:sldMk cId="1992596195" sldId="7564"/>
            <ac:spMk id="2" creationId="{93E0F189-49DA-4D55-96BF-FE1EA55A915B}"/>
          </ac:spMkLst>
        </pc:spChg>
        <pc:spChg chg="mod">
          <ac:chgData name="Gray, Heidi" userId="a99000f5-6b73-44d1-b11d-985626119eb5" providerId="ADAL" clId="{D8C2B0F9-B554-40C2-A5A9-670769C69DC5}" dt="2024-02-12T15:19:31.584" v="339" actId="962"/>
          <ac:spMkLst>
            <pc:docMk/>
            <pc:sldMk cId="1992596195" sldId="7564"/>
            <ac:spMk id="3" creationId="{2F3D85BF-E1F5-4EBA-AC2E-4CC48E5AAB84}"/>
          </ac:spMkLst>
        </pc:spChg>
        <pc:spChg chg="mod ord">
          <ac:chgData name="Gray, Heidi" userId="a99000f5-6b73-44d1-b11d-985626119eb5" providerId="ADAL" clId="{D8C2B0F9-B554-40C2-A5A9-670769C69DC5}" dt="2024-02-12T16:08:38.781" v="557" actId="962"/>
          <ac:spMkLst>
            <pc:docMk/>
            <pc:sldMk cId="1992596195" sldId="7564"/>
            <ac:spMk id="4" creationId="{F1FFC14E-FCD4-42FF-A1E3-57A65E4BF39E}"/>
          </ac:spMkLst>
        </pc:spChg>
        <pc:spChg chg="ord">
          <ac:chgData name="Gray, Heidi" userId="a99000f5-6b73-44d1-b11d-985626119eb5" providerId="ADAL" clId="{D8C2B0F9-B554-40C2-A5A9-670769C69DC5}" dt="2024-02-12T15:16:28.719" v="311" actId="13244"/>
          <ac:spMkLst>
            <pc:docMk/>
            <pc:sldMk cId="1992596195" sldId="7564"/>
            <ac:spMk id="5" creationId="{C4A21D6F-0F49-4C11-9DE9-071127DB1B36}"/>
          </ac:spMkLst>
        </pc:spChg>
        <pc:spChg chg="ord">
          <ac:chgData name="Gray, Heidi" userId="a99000f5-6b73-44d1-b11d-985626119eb5" providerId="ADAL" clId="{D8C2B0F9-B554-40C2-A5A9-670769C69DC5}" dt="2024-02-12T15:16:26.629" v="310" actId="13244"/>
          <ac:spMkLst>
            <pc:docMk/>
            <pc:sldMk cId="1992596195" sldId="7564"/>
            <ac:spMk id="6" creationId="{503710C1-90DD-4E5E-A716-43E2785D8231}"/>
          </ac:spMkLst>
        </pc:spChg>
        <pc:spChg chg="ord">
          <ac:chgData name="Gray, Heidi" userId="a99000f5-6b73-44d1-b11d-985626119eb5" providerId="ADAL" clId="{D8C2B0F9-B554-40C2-A5A9-670769C69DC5}" dt="2024-02-12T15:16:30.557" v="312" actId="13244"/>
          <ac:spMkLst>
            <pc:docMk/>
            <pc:sldMk cId="1992596195" sldId="7564"/>
            <ac:spMk id="7" creationId="{39329FB3-8093-9265-973A-B75EB1297A24}"/>
          </ac:spMkLst>
        </pc:spChg>
      </pc:sldChg>
      <pc:sldChg chg="modSp mod">
        <pc:chgData name="Gray, Heidi" userId="a99000f5-6b73-44d1-b11d-985626119eb5" providerId="ADAL" clId="{D8C2B0F9-B554-40C2-A5A9-670769C69DC5}" dt="2024-02-12T16:08:34.926" v="556" actId="962"/>
        <pc:sldMkLst>
          <pc:docMk/>
          <pc:sldMk cId="227155904" sldId="7568"/>
        </pc:sldMkLst>
        <pc:spChg chg="mod">
          <ac:chgData name="Gray, Heidi" userId="a99000f5-6b73-44d1-b11d-985626119eb5" providerId="ADAL" clId="{D8C2B0F9-B554-40C2-A5A9-670769C69DC5}" dt="2024-02-12T15:19:22.551" v="337" actId="962"/>
          <ac:spMkLst>
            <pc:docMk/>
            <pc:sldMk cId="227155904" sldId="7568"/>
            <ac:spMk id="2" creationId="{4BC7E032-D292-4A56-83A8-89AD7BFFD6CD}"/>
          </ac:spMkLst>
        </pc:spChg>
        <pc:spChg chg="mod ord">
          <ac:chgData name="Gray, Heidi" userId="a99000f5-6b73-44d1-b11d-985626119eb5" providerId="ADAL" clId="{D8C2B0F9-B554-40C2-A5A9-670769C69DC5}" dt="2024-02-12T16:08:34.926" v="556" actId="962"/>
          <ac:spMkLst>
            <pc:docMk/>
            <pc:sldMk cId="227155904" sldId="7568"/>
            <ac:spMk id="3" creationId="{24497809-F5EF-43FE-AC86-8D5EC7FB8D1B}"/>
          </ac:spMkLst>
        </pc:spChg>
        <pc:spChg chg="mod">
          <ac:chgData name="Gray, Heidi" userId="a99000f5-6b73-44d1-b11d-985626119eb5" providerId="ADAL" clId="{D8C2B0F9-B554-40C2-A5A9-670769C69DC5}" dt="2024-02-12T15:19:22.036" v="336" actId="962"/>
          <ac:spMkLst>
            <pc:docMk/>
            <pc:sldMk cId="227155904" sldId="7568"/>
            <ac:spMk id="4" creationId="{4FE318A6-7C13-4F40-9A8A-DED5D10B88FF}"/>
          </ac:spMkLst>
        </pc:spChg>
        <pc:spChg chg="ord">
          <ac:chgData name="Gray, Heidi" userId="a99000f5-6b73-44d1-b11d-985626119eb5" providerId="ADAL" clId="{D8C2B0F9-B554-40C2-A5A9-670769C69DC5}" dt="2024-02-12T15:16:09.780" v="309" actId="13244"/>
          <ac:spMkLst>
            <pc:docMk/>
            <pc:sldMk cId="227155904" sldId="7568"/>
            <ac:spMk id="5" creationId="{19A38659-3A64-4613-B09B-9AA40D1A72C6}"/>
          </ac:spMkLst>
        </pc:spChg>
      </pc:sldChg>
      <pc:sldChg chg="modSp mod">
        <pc:chgData name="Gray, Heidi" userId="a99000f5-6b73-44d1-b11d-985626119eb5" providerId="ADAL" clId="{D8C2B0F9-B554-40C2-A5A9-670769C69DC5}" dt="2024-02-12T16:09:15.347" v="571" actId="962"/>
        <pc:sldMkLst>
          <pc:docMk/>
          <pc:sldMk cId="284837601" sldId="7569"/>
        </pc:sldMkLst>
        <pc:spChg chg="mod">
          <ac:chgData name="Gray, Heidi" userId="a99000f5-6b73-44d1-b11d-985626119eb5" providerId="ADAL" clId="{D8C2B0F9-B554-40C2-A5A9-670769C69DC5}" dt="2024-02-12T15:23:01.863" v="386" actId="962"/>
          <ac:spMkLst>
            <pc:docMk/>
            <pc:sldMk cId="284837601" sldId="7569"/>
            <ac:spMk id="2" creationId="{6C163641-C394-4410-89E2-07E67807F410}"/>
          </ac:spMkLst>
        </pc:spChg>
        <pc:spChg chg="mod">
          <ac:chgData name="Gray, Heidi" userId="a99000f5-6b73-44d1-b11d-985626119eb5" providerId="ADAL" clId="{D8C2B0F9-B554-40C2-A5A9-670769C69DC5}" dt="2024-02-12T15:23:02.440" v="387" actId="962"/>
          <ac:spMkLst>
            <pc:docMk/>
            <pc:sldMk cId="284837601" sldId="7569"/>
            <ac:spMk id="3" creationId="{341DFBA9-69D5-4124-8F18-65EBB7964CEA}"/>
          </ac:spMkLst>
        </pc:spChg>
        <pc:spChg chg="mod">
          <ac:chgData name="Gray, Heidi" userId="a99000f5-6b73-44d1-b11d-985626119eb5" providerId="ADAL" clId="{D8C2B0F9-B554-40C2-A5A9-670769C69DC5}" dt="2024-02-12T16:09:15.347" v="571" actId="962"/>
          <ac:spMkLst>
            <pc:docMk/>
            <pc:sldMk cId="284837601" sldId="7569"/>
            <ac:spMk id="4" creationId="{2B141EE9-B20D-41CC-B65D-8C5D944B3D1C}"/>
          </ac:spMkLst>
        </pc:spChg>
        <pc:spChg chg="ord">
          <ac:chgData name="Gray, Heidi" userId="a99000f5-6b73-44d1-b11d-985626119eb5" providerId="ADAL" clId="{D8C2B0F9-B554-40C2-A5A9-670769C69DC5}" dt="2024-02-12T15:23:07.573" v="388" actId="13244"/>
          <ac:spMkLst>
            <pc:docMk/>
            <pc:sldMk cId="284837601" sldId="7569"/>
            <ac:spMk id="16" creationId="{E893C8D0-EC1A-08E7-09FE-4D5018300F8D}"/>
          </ac:spMkLst>
        </pc:spChg>
      </pc:sldChg>
      <pc:sldChg chg="modSp mod">
        <pc:chgData name="Gray, Heidi" userId="a99000f5-6b73-44d1-b11d-985626119eb5" providerId="ADAL" clId="{D8C2B0F9-B554-40C2-A5A9-670769C69DC5}" dt="2024-02-12T16:09:05.763" v="567" actId="962"/>
        <pc:sldMkLst>
          <pc:docMk/>
          <pc:sldMk cId="1910839626" sldId="7570"/>
        </pc:sldMkLst>
        <pc:spChg chg="mod">
          <ac:chgData name="Gray, Heidi" userId="a99000f5-6b73-44d1-b11d-985626119eb5" providerId="ADAL" clId="{D8C2B0F9-B554-40C2-A5A9-670769C69DC5}" dt="2024-02-12T15:22:03.432" v="376" actId="962"/>
          <ac:spMkLst>
            <pc:docMk/>
            <pc:sldMk cId="1910839626" sldId="7570"/>
            <ac:spMk id="2" creationId="{4BC7E032-D292-4A56-83A8-89AD7BFFD6CD}"/>
          </ac:spMkLst>
        </pc:spChg>
        <pc:spChg chg="mod">
          <ac:chgData name="Gray, Heidi" userId="a99000f5-6b73-44d1-b11d-985626119eb5" providerId="ADAL" clId="{D8C2B0F9-B554-40C2-A5A9-670769C69DC5}" dt="2024-02-12T16:09:05.763" v="567" actId="962"/>
          <ac:spMkLst>
            <pc:docMk/>
            <pc:sldMk cId="1910839626" sldId="7570"/>
            <ac:spMk id="3" creationId="{24497809-F5EF-43FE-AC86-8D5EC7FB8D1B}"/>
          </ac:spMkLst>
        </pc:spChg>
        <pc:spChg chg="mod">
          <ac:chgData name="Gray, Heidi" userId="a99000f5-6b73-44d1-b11d-985626119eb5" providerId="ADAL" clId="{D8C2B0F9-B554-40C2-A5A9-670769C69DC5}" dt="2024-02-12T15:22:02.128" v="375" actId="962"/>
          <ac:spMkLst>
            <pc:docMk/>
            <pc:sldMk cId="1910839626" sldId="7570"/>
            <ac:spMk id="4" creationId="{4FE318A6-7C13-4F40-9A8A-DED5D10B88FF}"/>
          </ac:spMkLst>
        </pc:spChg>
      </pc:sldChg>
      <pc:sldChg chg="delSp modSp mod">
        <pc:chgData name="Gray, Heidi" userId="a99000f5-6b73-44d1-b11d-985626119eb5" providerId="ADAL" clId="{D8C2B0F9-B554-40C2-A5A9-670769C69DC5}" dt="2024-02-12T16:09:08.516" v="568" actId="962"/>
        <pc:sldMkLst>
          <pc:docMk/>
          <pc:sldMk cId="3056858135" sldId="7571"/>
        </pc:sldMkLst>
        <pc:spChg chg="mod">
          <ac:chgData name="Gray, Heidi" userId="a99000f5-6b73-44d1-b11d-985626119eb5" providerId="ADAL" clId="{D8C2B0F9-B554-40C2-A5A9-670769C69DC5}" dt="2024-02-12T15:22:13.581" v="378" actId="962"/>
          <ac:spMkLst>
            <pc:docMk/>
            <pc:sldMk cId="3056858135" sldId="7571"/>
            <ac:spMk id="2" creationId="{9227C1F4-A4BA-41E6-93F1-0816F1FBDF89}"/>
          </ac:spMkLst>
        </pc:spChg>
        <pc:spChg chg="mod">
          <ac:chgData name="Gray, Heidi" userId="a99000f5-6b73-44d1-b11d-985626119eb5" providerId="ADAL" clId="{D8C2B0F9-B554-40C2-A5A9-670769C69DC5}" dt="2024-02-12T15:22:14.152" v="379" actId="962"/>
          <ac:spMkLst>
            <pc:docMk/>
            <pc:sldMk cId="3056858135" sldId="7571"/>
            <ac:spMk id="3" creationId="{A7596E44-702B-4476-9311-C9CD88C13356}"/>
          </ac:spMkLst>
        </pc:spChg>
        <pc:spChg chg="mod ord">
          <ac:chgData name="Gray, Heidi" userId="a99000f5-6b73-44d1-b11d-985626119eb5" providerId="ADAL" clId="{D8C2B0F9-B554-40C2-A5A9-670769C69DC5}" dt="2024-02-12T16:09:08.516" v="568" actId="962"/>
          <ac:spMkLst>
            <pc:docMk/>
            <pc:sldMk cId="3056858135" sldId="7571"/>
            <ac:spMk id="4" creationId="{D375B73D-0C49-4127-AD80-66ADC31DD79C}"/>
          </ac:spMkLst>
        </pc:spChg>
        <pc:spChg chg="del">
          <ac:chgData name="Gray, Heidi" userId="a99000f5-6b73-44d1-b11d-985626119eb5" providerId="ADAL" clId="{D8C2B0F9-B554-40C2-A5A9-670769C69DC5}" dt="2024-02-12T15:22:20.819" v="380" actId="478"/>
          <ac:spMkLst>
            <pc:docMk/>
            <pc:sldMk cId="3056858135" sldId="7571"/>
            <ac:spMk id="6" creationId="{F8103AA2-3BF2-8649-7D41-580282A443AA}"/>
          </ac:spMkLst>
        </pc:spChg>
        <pc:spChg chg="ord">
          <ac:chgData name="Gray, Heidi" userId="a99000f5-6b73-44d1-b11d-985626119eb5" providerId="ADAL" clId="{D8C2B0F9-B554-40C2-A5A9-670769C69DC5}" dt="2024-02-12T15:22:33.366" v="381" actId="13244"/>
          <ac:spMkLst>
            <pc:docMk/>
            <pc:sldMk cId="3056858135" sldId="7571"/>
            <ac:spMk id="15" creationId="{A643F3A0-0A9F-E25E-7ACD-105DA056C1C9}"/>
          </ac:spMkLst>
        </pc:spChg>
      </pc:sldChg>
      <pc:sldChg chg="modSp mod">
        <pc:chgData name="Gray, Heidi" userId="a99000f5-6b73-44d1-b11d-985626119eb5" providerId="ADAL" clId="{D8C2B0F9-B554-40C2-A5A9-670769C69DC5}" dt="2024-02-12T16:10:27.431" v="597" actId="962"/>
        <pc:sldMkLst>
          <pc:docMk/>
          <pc:sldMk cId="4128643909" sldId="7572"/>
        </pc:sldMkLst>
        <pc:spChg chg="ord">
          <ac:chgData name="Gray, Heidi" userId="a99000f5-6b73-44d1-b11d-985626119eb5" providerId="ADAL" clId="{D8C2B0F9-B554-40C2-A5A9-670769C69DC5}" dt="2024-02-12T15:28:42.345" v="470" actId="13244"/>
          <ac:spMkLst>
            <pc:docMk/>
            <pc:sldMk cId="4128643909" sldId="7572"/>
            <ac:spMk id="2" creationId="{00000000-0000-0000-0000-000000000000}"/>
          </ac:spMkLst>
        </pc:spChg>
        <pc:spChg chg="mod">
          <ac:chgData name="Gray, Heidi" userId="a99000f5-6b73-44d1-b11d-985626119eb5" providerId="ADAL" clId="{D8C2B0F9-B554-40C2-A5A9-670769C69DC5}" dt="2024-02-12T15:28:40.688" v="469" actId="962"/>
          <ac:spMkLst>
            <pc:docMk/>
            <pc:sldMk cId="4128643909" sldId="7572"/>
            <ac:spMk id="4" creationId="{2084DA85-797C-4941-93F1-04B6DEAE2326}"/>
          </ac:spMkLst>
        </pc:spChg>
        <pc:spChg chg="mod">
          <ac:chgData name="Gray, Heidi" userId="a99000f5-6b73-44d1-b11d-985626119eb5" providerId="ADAL" clId="{D8C2B0F9-B554-40C2-A5A9-670769C69DC5}" dt="2024-02-12T16:10:27.431" v="597" actId="962"/>
          <ac:spMkLst>
            <pc:docMk/>
            <pc:sldMk cId="4128643909" sldId="7572"/>
            <ac:spMk id="5" creationId="{00000000-0000-0000-0000-000000000000}"/>
          </ac:spMkLst>
        </pc:spChg>
        <pc:spChg chg="mod">
          <ac:chgData name="Gray, Heidi" userId="a99000f5-6b73-44d1-b11d-985626119eb5" providerId="ADAL" clId="{D8C2B0F9-B554-40C2-A5A9-670769C69DC5}" dt="2024-02-12T15:28:38.919" v="468" actId="962"/>
          <ac:spMkLst>
            <pc:docMk/>
            <pc:sldMk cId="4128643909" sldId="7572"/>
            <ac:spMk id="6" creationId="{00000000-0000-0000-0000-000000000000}"/>
          </ac:spMkLst>
        </pc:spChg>
      </pc:sldChg>
      <pc:sldChg chg="modSp mod">
        <pc:chgData name="Gray, Heidi" userId="a99000f5-6b73-44d1-b11d-985626119eb5" providerId="ADAL" clId="{D8C2B0F9-B554-40C2-A5A9-670769C69DC5}" dt="2024-02-12T16:10:22.801" v="595" actId="962"/>
        <pc:sldMkLst>
          <pc:docMk/>
          <pc:sldMk cId="2637682770" sldId="7573"/>
        </pc:sldMkLst>
        <pc:spChg chg="ord">
          <ac:chgData name="Gray, Heidi" userId="a99000f5-6b73-44d1-b11d-985626119eb5" providerId="ADAL" clId="{D8C2B0F9-B554-40C2-A5A9-670769C69DC5}" dt="2024-02-12T15:27:54.318" v="460" actId="13244"/>
          <ac:spMkLst>
            <pc:docMk/>
            <pc:sldMk cId="2637682770" sldId="7573"/>
            <ac:spMk id="5" creationId="{E32EBC98-01F8-4CC1-B8A7-E635EB92AEAD}"/>
          </ac:spMkLst>
        </pc:spChg>
        <pc:spChg chg="mod">
          <ac:chgData name="Gray, Heidi" userId="a99000f5-6b73-44d1-b11d-985626119eb5" providerId="ADAL" clId="{D8C2B0F9-B554-40C2-A5A9-670769C69DC5}" dt="2024-02-12T15:27:51.796" v="458" actId="962"/>
          <ac:spMkLst>
            <pc:docMk/>
            <pc:sldMk cId="2637682770" sldId="7573"/>
            <ac:spMk id="9" creationId="{4F24D8CC-C6BE-4261-BFC9-A9AFC7FBE62E}"/>
          </ac:spMkLst>
        </pc:spChg>
        <pc:spChg chg="mod">
          <ac:chgData name="Gray, Heidi" userId="a99000f5-6b73-44d1-b11d-985626119eb5" providerId="ADAL" clId="{D8C2B0F9-B554-40C2-A5A9-670769C69DC5}" dt="2024-02-12T15:27:52.328" v="459" actId="962"/>
          <ac:spMkLst>
            <pc:docMk/>
            <pc:sldMk cId="2637682770" sldId="7573"/>
            <ac:spMk id="11" creationId="{145B9520-B465-4024-AC04-BD75606589CC}"/>
          </ac:spMkLst>
        </pc:spChg>
        <pc:spChg chg="mod">
          <ac:chgData name="Gray, Heidi" userId="a99000f5-6b73-44d1-b11d-985626119eb5" providerId="ADAL" clId="{D8C2B0F9-B554-40C2-A5A9-670769C69DC5}" dt="2024-02-12T16:10:22.801" v="595" actId="962"/>
          <ac:spMkLst>
            <pc:docMk/>
            <pc:sldMk cId="2637682770" sldId="7573"/>
            <ac:spMk id="12" creationId="{727B9ABD-E5A2-413B-B29A-76AF73F3CBC7}"/>
          </ac:spMkLst>
        </pc:spChg>
        <pc:picChg chg="mod">
          <ac:chgData name="Gray, Heidi" userId="a99000f5-6b73-44d1-b11d-985626119eb5" providerId="ADAL" clId="{D8C2B0F9-B554-40C2-A5A9-670769C69DC5}" dt="2024-02-12T15:28:22.482" v="462" actId="962"/>
          <ac:picMkLst>
            <pc:docMk/>
            <pc:sldMk cId="2637682770" sldId="7573"/>
            <ac:picMk id="10" creationId="{1A8E3346-06D1-435E-A50A-7624E156A467}"/>
          </ac:picMkLst>
        </pc:picChg>
      </pc:sldChg>
      <pc:sldChg chg="modSp mod">
        <pc:chgData name="Gray, Heidi" userId="a99000f5-6b73-44d1-b11d-985626119eb5" providerId="ADAL" clId="{D8C2B0F9-B554-40C2-A5A9-670769C69DC5}" dt="2024-02-12T16:10:56.147" v="598" actId="962"/>
        <pc:sldMkLst>
          <pc:docMk/>
          <pc:sldMk cId="1809733772" sldId="7574"/>
        </pc:sldMkLst>
        <pc:spChg chg="mod">
          <ac:chgData name="Gray, Heidi" userId="a99000f5-6b73-44d1-b11d-985626119eb5" providerId="ADAL" clId="{D8C2B0F9-B554-40C2-A5A9-670769C69DC5}" dt="2024-02-12T15:24:02.897" v="408" actId="962"/>
          <ac:spMkLst>
            <pc:docMk/>
            <pc:sldMk cId="1809733772" sldId="7574"/>
            <ac:spMk id="2" creationId="{CCEC33EF-2FE9-4587-91C5-E965F92F7B02}"/>
          </ac:spMkLst>
        </pc:spChg>
        <pc:spChg chg="mod">
          <ac:chgData name="Gray, Heidi" userId="a99000f5-6b73-44d1-b11d-985626119eb5" providerId="ADAL" clId="{D8C2B0F9-B554-40C2-A5A9-670769C69DC5}" dt="2024-02-12T15:24:03.436" v="409" actId="962"/>
          <ac:spMkLst>
            <pc:docMk/>
            <pc:sldMk cId="1809733772" sldId="7574"/>
            <ac:spMk id="3" creationId="{962ACA65-147B-419D-B390-2879630ED3AC}"/>
          </ac:spMkLst>
        </pc:spChg>
        <pc:spChg chg="mod">
          <ac:chgData name="Gray, Heidi" userId="a99000f5-6b73-44d1-b11d-985626119eb5" providerId="ADAL" clId="{D8C2B0F9-B554-40C2-A5A9-670769C69DC5}" dt="2024-02-12T16:09:29.305" v="575" actId="962"/>
          <ac:spMkLst>
            <pc:docMk/>
            <pc:sldMk cId="1809733772" sldId="7574"/>
            <ac:spMk id="4" creationId="{00956B13-05F9-4FE7-9CC6-E296CA2FCF18}"/>
          </ac:spMkLst>
        </pc:spChg>
        <pc:spChg chg="ord">
          <ac:chgData name="Gray, Heidi" userId="a99000f5-6b73-44d1-b11d-985626119eb5" providerId="ADAL" clId="{D8C2B0F9-B554-40C2-A5A9-670769C69DC5}" dt="2024-02-12T15:24:12.375" v="411" actId="13244"/>
          <ac:spMkLst>
            <pc:docMk/>
            <pc:sldMk cId="1809733772" sldId="7574"/>
            <ac:spMk id="5" creationId="{5EB23949-3E87-4D60-81A7-7B8CA4A1AC76}"/>
          </ac:spMkLst>
        </pc:spChg>
        <pc:spChg chg="ord">
          <ac:chgData name="Gray, Heidi" userId="a99000f5-6b73-44d1-b11d-985626119eb5" providerId="ADAL" clId="{D8C2B0F9-B554-40C2-A5A9-670769C69DC5}" dt="2024-02-12T15:24:06.479" v="410" actId="13244"/>
          <ac:spMkLst>
            <pc:docMk/>
            <pc:sldMk cId="1809733772" sldId="7574"/>
            <ac:spMk id="6" creationId="{8E0FE32F-CF85-4577-BDB8-4F8371AD5704}"/>
          </ac:spMkLst>
        </pc:spChg>
        <pc:spChg chg="mod">
          <ac:chgData name="Gray, Heidi" userId="a99000f5-6b73-44d1-b11d-985626119eb5" providerId="ADAL" clId="{D8C2B0F9-B554-40C2-A5A9-670769C69DC5}" dt="2024-02-12T16:10:56.147" v="598" actId="962"/>
          <ac:spMkLst>
            <pc:docMk/>
            <pc:sldMk cId="1809733772" sldId="7574"/>
            <ac:spMk id="11" creationId="{414FEB89-4274-4AC5-B324-C2E3A83E0203}"/>
          </ac:spMkLst>
        </pc:spChg>
      </pc:sldChg>
      <pc:sldChg chg="modSp mod">
        <pc:chgData name="Gray, Heidi" userId="a99000f5-6b73-44d1-b11d-985626119eb5" providerId="ADAL" clId="{D8C2B0F9-B554-40C2-A5A9-670769C69DC5}" dt="2024-02-12T16:09:49.035" v="581" actId="962"/>
        <pc:sldMkLst>
          <pc:docMk/>
          <pc:sldMk cId="3283241793" sldId="7575"/>
        </pc:sldMkLst>
        <pc:spChg chg="mod">
          <ac:chgData name="Gray, Heidi" userId="a99000f5-6b73-44d1-b11d-985626119eb5" providerId="ADAL" clId="{D8C2B0F9-B554-40C2-A5A9-670769C69DC5}" dt="2024-02-12T15:25:18.660" v="420" actId="962"/>
          <ac:spMkLst>
            <pc:docMk/>
            <pc:sldMk cId="3283241793" sldId="7575"/>
            <ac:spMk id="2" creationId="{4C3F600C-59AA-43AA-B1DA-EA9CF5421944}"/>
          </ac:spMkLst>
        </pc:spChg>
        <pc:spChg chg="mod">
          <ac:chgData name="Gray, Heidi" userId="a99000f5-6b73-44d1-b11d-985626119eb5" providerId="ADAL" clId="{D8C2B0F9-B554-40C2-A5A9-670769C69DC5}" dt="2024-02-12T15:25:19.309" v="421" actId="962"/>
          <ac:spMkLst>
            <pc:docMk/>
            <pc:sldMk cId="3283241793" sldId="7575"/>
            <ac:spMk id="3" creationId="{29D927D7-29AF-4104-B220-8D4CB6464F85}"/>
          </ac:spMkLst>
        </pc:spChg>
        <pc:spChg chg="mod">
          <ac:chgData name="Gray, Heidi" userId="a99000f5-6b73-44d1-b11d-985626119eb5" providerId="ADAL" clId="{D8C2B0F9-B554-40C2-A5A9-670769C69DC5}" dt="2024-02-12T16:09:49.035" v="581" actId="962"/>
          <ac:spMkLst>
            <pc:docMk/>
            <pc:sldMk cId="3283241793" sldId="7575"/>
            <ac:spMk id="4" creationId="{C4F5336D-69D2-4279-A8A0-DF2E18058164}"/>
          </ac:spMkLst>
        </pc:spChg>
        <pc:spChg chg="ord">
          <ac:chgData name="Gray, Heidi" userId="a99000f5-6b73-44d1-b11d-985626119eb5" providerId="ADAL" clId="{D8C2B0F9-B554-40C2-A5A9-670769C69DC5}" dt="2024-02-12T15:25:24.827" v="423" actId="13244"/>
          <ac:spMkLst>
            <pc:docMk/>
            <pc:sldMk cId="3283241793" sldId="7575"/>
            <ac:spMk id="5" creationId="{5B9EF1F2-D180-4F3B-BD02-7D11AEC9755D}"/>
          </ac:spMkLst>
        </pc:spChg>
        <pc:spChg chg="ord">
          <ac:chgData name="Gray, Heidi" userId="a99000f5-6b73-44d1-b11d-985626119eb5" providerId="ADAL" clId="{D8C2B0F9-B554-40C2-A5A9-670769C69DC5}" dt="2024-02-12T15:25:21.816" v="422" actId="13244"/>
          <ac:spMkLst>
            <pc:docMk/>
            <pc:sldMk cId="3283241793" sldId="7575"/>
            <ac:spMk id="6" creationId="{9FC4D090-8DC0-4DA9-8C6E-4968BF81690D}"/>
          </ac:spMkLst>
        </pc:spChg>
      </pc:sldChg>
      <pc:sldChg chg="delSp modSp mod">
        <pc:chgData name="Gray, Heidi" userId="a99000f5-6b73-44d1-b11d-985626119eb5" providerId="ADAL" clId="{D8C2B0F9-B554-40C2-A5A9-670769C69DC5}" dt="2024-02-12T16:13:34.104" v="612" actId="478"/>
        <pc:sldMkLst>
          <pc:docMk/>
          <pc:sldMk cId="445814707" sldId="7576"/>
        </pc:sldMkLst>
        <pc:spChg chg="mod">
          <ac:chgData name="Gray, Heidi" userId="a99000f5-6b73-44d1-b11d-985626119eb5" providerId="ADAL" clId="{D8C2B0F9-B554-40C2-A5A9-670769C69DC5}" dt="2024-02-12T15:24:52.359" v="417" actId="962"/>
          <ac:spMkLst>
            <pc:docMk/>
            <pc:sldMk cId="445814707" sldId="7576"/>
            <ac:spMk id="2" creationId="{6C163641-C394-4410-89E2-07E67807F410}"/>
          </ac:spMkLst>
        </pc:spChg>
        <pc:spChg chg="mod">
          <ac:chgData name="Gray, Heidi" userId="a99000f5-6b73-44d1-b11d-985626119eb5" providerId="ADAL" clId="{D8C2B0F9-B554-40C2-A5A9-670769C69DC5}" dt="2024-02-12T15:24:51.404" v="416" actId="962"/>
          <ac:spMkLst>
            <pc:docMk/>
            <pc:sldMk cId="445814707" sldId="7576"/>
            <ac:spMk id="3" creationId="{341DFBA9-69D5-4124-8F18-65EBB7964CEA}"/>
          </ac:spMkLst>
        </pc:spChg>
        <pc:spChg chg="mod">
          <ac:chgData name="Gray, Heidi" userId="a99000f5-6b73-44d1-b11d-985626119eb5" providerId="ADAL" clId="{D8C2B0F9-B554-40C2-A5A9-670769C69DC5}" dt="2024-02-12T16:09:37.568" v="580" actId="962"/>
          <ac:spMkLst>
            <pc:docMk/>
            <pc:sldMk cId="445814707" sldId="7576"/>
            <ac:spMk id="4" creationId="{2B141EE9-B20D-41CC-B65D-8C5D944B3D1C}"/>
          </ac:spMkLst>
        </pc:spChg>
        <pc:spChg chg="ord">
          <ac:chgData name="Gray, Heidi" userId="a99000f5-6b73-44d1-b11d-985626119eb5" providerId="ADAL" clId="{D8C2B0F9-B554-40C2-A5A9-670769C69DC5}" dt="2024-02-12T15:24:59.235" v="419" actId="13244"/>
          <ac:spMkLst>
            <pc:docMk/>
            <pc:sldMk cId="445814707" sldId="7576"/>
            <ac:spMk id="5" creationId="{4006B4D1-3A11-4104-B436-01ECAC04C931}"/>
          </ac:spMkLst>
        </pc:spChg>
        <pc:spChg chg="ord">
          <ac:chgData name="Gray, Heidi" userId="a99000f5-6b73-44d1-b11d-985626119eb5" providerId="ADAL" clId="{D8C2B0F9-B554-40C2-A5A9-670769C69DC5}" dt="2024-02-12T15:24:55.811" v="418" actId="13244"/>
          <ac:spMkLst>
            <pc:docMk/>
            <pc:sldMk cId="445814707" sldId="7576"/>
            <ac:spMk id="9" creationId="{CC9DCF9F-FDA1-44A6-BAC6-71F1276B4620}"/>
          </ac:spMkLst>
        </pc:spChg>
        <pc:spChg chg="del mod ord">
          <ac:chgData name="Gray, Heidi" userId="a99000f5-6b73-44d1-b11d-985626119eb5" providerId="ADAL" clId="{D8C2B0F9-B554-40C2-A5A9-670769C69DC5}" dt="2024-02-12T16:13:24.983" v="610" actId="478"/>
          <ac:spMkLst>
            <pc:docMk/>
            <pc:sldMk cId="445814707" sldId="7576"/>
            <ac:spMk id="11" creationId="{9833ED05-EC56-466A-8125-D6E16E8E2B20}"/>
          </ac:spMkLst>
        </pc:spChg>
        <pc:spChg chg="del mod ord">
          <ac:chgData name="Gray, Heidi" userId="a99000f5-6b73-44d1-b11d-985626119eb5" providerId="ADAL" clId="{D8C2B0F9-B554-40C2-A5A9-670769C69DC5}" dt="2024-02-12T16:13:34.104" v="612" actId="478"/>
          <ac:spMkLst>
            <pc:docMk/>
            <pc:sldMk cId="445814707" sldId="7576"/>
            <ac:spMk id="12" creationId="{BF4595AC-9F1C-4C94-8557-5DFAAF25225B}"/>
          </ac:spMkLst>
        </pc:spChg>
        <pc:spChg chg="del mod ord">
          <ac:chgData name="Gray, Heidi" userId="a99000f5-6b73-44d1-b11d-985626119eb5" providerId="ADAL" clId="{D8C2B0F9-B554-40C2-A5A9-670769C69DC5}" dt="2024-02-12T16:13:29.014" v="611" actId="478"/>
          <ac:spMkLst>
            <pc:docMk/>
            <pc:sldMk cId="445814707" sldId="7576"/>
            <ac:spMk id="13" creationId="{600A671E-8C02-4293-80B8-C5F75B0D4ECF}"/>
          </ac:spMkLst>
        </pc:spChg>
      </pc:sldChg>
      <pc:sldChg chg="modSp mod">
        <pc:chgData name="Gray, Heidi" userId="a99000f5-6b73-44d1-b11d-985626119eb5" providerId="ADAL" clId="{D8C2B0F9-B554-40C2-A5A9-670769C69DC5}" dt="2024-02-12T16:09:19.434" v="572" actId="962"/>
        <pc:sldMkLst>
          <pc:docMk/>
          <pc:sldMk cId="1150390895" sldId="7578"/>
        </pc:sldMkLst>
        <pc:spChg chg="mod">
          <ac:chgData name="Gray, Heidi" userId="a99000f5-6b73-44d1-b11d-985626119eb5" providerId="ADAL" clId="{D8C2B0F9-B554-40C2-A5A9-670769C69DC5}" dt="2024-02-12T15:23:14.423" v="389" actId="962"/>
          <ac:spMkLst>
            <pc:docMk/>
            <pc:sldMk cId="1150390895" sldId="7578"/>
            <ac:spMk id="2" creationId="{E2C6DA23-D3BB-49D5-BA96-7F96DE412E76}"/>
          </ac:spMkLst>
        </pc:spChg>
        <pc:spChg chg="mod">
          <ac:chgData name="Gray, Heidi" userId="a99000f5-6b73-44d1-b11d-985626119eb5" providerId="ADAL" clId="{D8C2B0F9-B554-40C2-A5A9-670769C69DC5}" dt="2024-02-12T15:23:15.294" v="390" actId="962"/>
          <ac:spMkLst>
            <pc:docMk/>
            <pc:sldMk cId="1150390895" sldId="7578"/>
            <ac:spMk id="3" creationId="{CB808432-48EC-4E5B-BD1A-CD0944C8B60B}"/>
          </ac:spMkLst>
        </pc:spChg>
        <pc:spChg chg="mod">
          <ac:chgData name="Gray, Heidi" userId="a99000f5-6b73-44d1-b11d-985626119eb5" providerId="ADAL" clId="{D8C2B0F9-B554-40C2-A5A9-670769C69DC5}" dt="2024-02-12T16:09:19.434" v="572" actId="962"/>
          <ac:spMkLst>
            <pc:docMk/>
            <pc:sldMk cId="1150390895" sldId="7578"/>
            <ac:spMk id="4" creationId="{428E336D-ED28-4866-BE08-564D16836C05}"/>
          </ac:spMkLst>
        </pc:spChg>
        <pc:spChg chg="mod ord">
          <ac:chgData name="Gray, Heidi" userId="a99000f5-6b73-44d1-b11d-985626119eb5" providerId="ADAL" clId="{D8C2B0F9-B554-40C2-A5A9-670769C69DC5}" dt="2024-02-12T15:38:45.405" v="503" actId="962"/>
          <ac:spMkLst>
            <pc:docMk/>
            <pc:sldMk cId="1150390895" sldId="7578"/>
            <ac:spMk id="11" creationId="{9973FA86-1A32-417F-A543-428153FD51E7}"/>
          </ac:spMkLst>
        </pc:spChg>
        <pc:spChg chg="mod">
          <ac:chgData name="Gray, Heidi" userId="a99000f5-6b73-44d1-b11d-985626119eb5" providerId="ADAL" clId="{D8C2B0F9-B554-40C2-A5A9-670769C69DC5}" dt="2024-02-12T15:39:24.406" v="505" actId="962"/>
          <ac:spMkLst>
            <pc:docMk/>
            <pc:sldMk cId="1150390895" sldId="7578"/>
            <ac:spMk id="13" creationId="{E6871428-2983-4763-B4AF-E0CE0D591CA9}"/>
          </ac:spMkLst>
        </pc:spChg>
        <pc:spChg chg="ord">
          <ac:chgData name="Gray, Heidi" userId="a99000f5-6b73-44d1-b11d-985626119eb5" providerId="ADAL" clId="{D8C2B0F9-B554-40C2-A5A9-670769C69DC5}" dt="2024-02-12T15:53:20.202" v="547" actId="13244"/>
          <ac:spMkLst>
            <pc:docMk/>
            <pc:sldMk cId="1150390895" sldId="7578"/>
            <ac:spMk id="15" creationId="{85BB0C9F-61D1-2C24-D069-6AE4095A987C}"/>
          </ac:spMkLst>
        </pc:spChg>
        <pc:cxnChg chg="mod ord">
          <ac:chgData name="Gray, Heidi" userId="a99000f5-6b73-44d1-b11d-985626119eb5" providerId="ADAL" clId="{D8C2B0F9-B554-40C2-A5A9-670769C69DC5}" dt="2024-02-12T15:37:37.145" v="497" actId="962"/>
          <ac:cxnSpMkLst>
            <pc:docMk/>
            <pc:sldMk cId="1150390895" sldId="7578"/>
            <ac:cxnSpMk id="7" creationId="{3B3B13C3-7EAC-9705-FD4D-123E1CDABCDA}"/>
          </ac:cxnSpMkLst>
        </pc:cxnChg>
        <pc:cxnChg chg="mod ord">
          <ac:chgData name="Gray, Heidi" userId="a99000f5-6b73-44d1-b11d-985626119eb5" providerId="ADAL" clId="{D8C2B0F9-B554-40C2-A5A9-670769C69DC5}" dt="2024-02-12T15:38:51.896" v="504" actId="962"/>
          <ac:cxnSpMkLst>
            <pc:docMk/>
            <pc:sldMk cId="1150390895" sldId="7578"/>
            <ac:cxnSpMk id="10" creationId="{86D1C47F-87EA-9E79-7102-60B51C6F0AFD}"/>
          </ac:cxnSpMkLst>
        </pc:cxnChg>
      </pc:sldChg>
      <pc:sldChg chg="delSp modSp mod">
        <pc:chgData name="Gray, Heidi" userId="a99000f5-6b73-44d1-b11d-985626119eb5" providerId="ADAL" clId="{D8C2B0F9-B554-40C2-A5A9-670769C69DC5}" dt="2024-02-12T16:13:50.769" v="615" actId="478"/>
        <pc:sldMkLst>
          <pc:docMk/>
          <pc:sldMk cId="439627181" sldId="7579"/>
        </pc:sldMkLst>
        <pc:spChg chg="mod">
          <ac:chgData name="Gray, Heidi" userId="a99000f5-6b73-44d1-b11d-985626119eb5" providerId="ADAL" clId="{D8C2B0F9-B554-40C2-A5A9-670769C69DC5}" dt="2024-02-12T15:25:46.504" v="429" actId="962"/>
          <ac:spMkLst>
            <pc:docMk/>
            <pc:sldMk cId="439627181" sldId="7579"/>
            <ac:spMk id="2" creationId="{4C3F600C-59AA-43AA-B1DA-EA9CF5421944}"/>
          </ac:spMkLst>
        </pc:spChg>
        <pc:spChg chg="mod">
          <ac:chgData name="Gray, Heidi" userId="a99000f5-6b73-44d1-b11d-985626119eb5" providerId="ADAL" clId="{D8C2B0F9-B554-40C2-A5A9-670769C69DC5}" dt="2024-02-12T15:25:47.044" v="430" actId="962"/>
          <ac:spMkLst>
            <pc:docMk/>
            <pc:sldMk cId="439627181" sldId="7579"/>
            <ac:spMk id="3" creationId="{29D927D7-29AF-4104-B220-8D4CB6464F85}"/>
          </ac:spMkLst>
        </pc:spChg>
        <pc:spChg chg="mod">
          <ac:chgData name="Gray, Heidi" userId="a99000f5-6b73-44d1-b11d-985626119eb5" providerId="ADAL" clId="{D8C2B0F9-B554-40C2-A5A9-670769C69DC5}" dt="2024-02-12T16:09:57.785" v="584" actId="962"/>
          <ac:spMkLst>
            <pc:docMk/>
            <pc:sldMk cId="439627181" sldId="7579"/>
            <ac:spMk id="4" creationId="{C4F5336D-69D2-4279-A8A0-DF2E18058164}"/>
          </ac:spMkLst>
        </pc:spChg>
        <pc:spChg chg="del mod">
          <ac:chgData name="Gray, Heidi" userId="a99000f5-6b73-44d1-b11d-985626119eb5" providerId="ADAL" clId="{D8C2B0F9-B554-40C2-A5A9-670769C69DC5}" dt="2024-02-12T16:13:50.769" v="615" actId="478"/>
          <ac:spMkLst>
            <pc:docMk/>
            <pc:sldMk cId="439627181" sldId="7579"/>
            <ac:spMk id="5" creationId="{82868F69-79B4-41F3-9CF2-9C82A900268A}"/>
          </ac:spMkLst>
        </pc:spChg>
        <pc:spChg chg="ord">
          <ac:chgData name="Gray, Heidi" userId="a99000f5-6b73-44d1-b11d-985626119eb5" providerId="ADAL" clId="{D8C2B0F9-B554-40C2-A5A9-670769C69DC5}" dt="2024-02-12T15:25:49.907" v="431" actId="13244"/>
          <ac:spMkLst>
            <pc:docMk/>
            <pc:sldMk cId="439627181" sldId="7579"/>
            <ac:spMk id="6" creationId="{9FC4D090-8DC0-4DA9-8C6E-4968BF81690D}"/>
          </ac:spMkLst>
        </pc:spChg>
        <pc:spChg chg="ord">
          <ac:chgData name="Gray, Heidi" userId="a99000f5-6b73-44d1-b11d-985626119eb5" providerId="ADAL" clId="{D8C2B0F9-B554-40C2-A5A9-670769C69DC5}" dt="2024-02-12T15:25:53.524" v="432" actId="13244"/>
          <ac:spMkLst>
            <pc:docMk/>
            <pc:sldMk cId="439627181" sldId="7579"/>
            <ac:spMk id="7" creationId="{2801DA7D-C1DE-4EB1-933E-9B517F461410}"/>
          </ac:spMkLst>
        </pc:spChg>
        <pc:spChg chg="del">
          <ac:chgData name="Gray, Heidi" userId="a99000f5-6b73-44d1-b11d-985626119eb5" providerId="ADAL" clId="{D8C2B0F9-B554-40C2-A5A9-670769C69DC5}" dt="2024-02-12T16:13:46.620" v="613" actId="478"/>
          <ac:spMkLst>
            <pc:docMk/>
            <pc:sldMk cId="439627181" sldId="7579"/>
            <ac:spMk id="10" creationId="{43242030-2919-47BF-AF5E-379453835108}"/>
          </ac:spMkLst>
        </pc:spChg>
        <pc:spChg chg="del">
          <ac:chgData name="Gray, Heidi" userId="a99000f5-6b73-44d1-b11d-985626119eb5" providerId="ADAL" clId="{D8C2B0F9-B554-40C2-A5A9-670769C69DC5}" dt="2024-02-12T16:13:48.510" v="614" actId="478"/>
          <ac:spMkLst>
            <pc:docMk/>
            <pc:sldMk cId="439627181" sldId="7579"/>
            <ac:spMk id="11" creationId="{4527506E-7973-4CAC-8F63-685C5A784064}"/>
          </ac:spMkLst>
        </pc:spChg>
        <pc:spChg chg="ord">
          <ac:chgData name="Gray, Heidi" userId="a99000f5-6b73-44d1-b11d-985626119eb5" providerId="ADAL" clId="{D8C2B0F9-B554-40C2-A5A9-670769C69DC5}" dt="2024-02-12T15:48:18.208" v="532" actId="13244"/>
          <ac:spMkLst>
            <pc:docMk/>
            <pc:sldMk cId="439627181" sldId="7579"/>
            <ac:spMk id="15" creationId="{AA176377-8CC0-42A1-9FF2-8490E45D57CC}"/>
          </ac:spMkLst>
        </pc:spChg>
        <pc:spChg chg="ord">
          <ac:chgData name="Gray, Heidi" userId="a99000f5-6b73-44d1-b11d-985626119eb5" providerId="ADAL" clId="{D8C2B0F9-B554-40C2-A5A9-670769C69DC5}" dt="2024-02-12T15:44:56.201" v="522" actId="13244"/>
          <ac:spMkLst>
            <pc:docMk/>
            <pc:sldMk cId="439627181" sldId="7579"/>
            <ac:spMk id="20" creationId="{47B503A2-89C5-4218-8F17-BD68DBDACAC9}"/>
          </ac:spMkLst>
        </pc:spChg>
        <pc:cxnChg chg="mod ord">
          <ac:chgData name="Gray, Heidi" userId="a99000f5-6b73-44d1-b11d-985626119eb5" providerId="ADAL" clId="{D8C2B0F9-B554-40C2-A5A9-670769C69DC5}" dt="2024-02-12T15:47:20.901" v="529" actId="962"/>
          <ac:cxnSpMkLst>
            <pc:docMk/>
            <pc:sldMk cId="439627181" sldId="7579"/>
            <ac:cxnSpMk id="8" creationId="{665E2406-33DB-47B1-8389-56557E1C6077}"/>
          </ac:cxnSpMkLst>
        </pc:cxnChg>
        <pc:cxnChg chg="mod ord">
          <ac:chgData name="Gray, Heidi" userId="a99000f5-6b73-44d1-b11d-985626119eb5" providerId="ADAL" clId="{D8C2B0F9-B554-40C2-A5A9-670769C69DC5}" dt="2024-02-12T15:48:10.870" v="531" actId="962"/>
          <ac:cxnSpMkLst>
            <pc:docMk/>
            <pc:sldMk cId="439627181" sldId="7579"/>
            <ac:cxnSpMk id="19" creationId="{402D1F86-3268-41CF-B14C-1922830B1073}"/>
          </ac:cxnSpMkLst>
        </pc:cxnChg>
      </pc:sldChg>
      <pc:sldChg chg="modSp mod">
        <pc:chgData name="Gray, Heidi" userId="a99000f5-6b73-44d1-b11d-985626119eb5" providerId="ADAL" clId="{D8C2B0F9-B554-40C2-A5A9-670769C69DC5}" dt="2024-02-12T16:10:00.194" v="585" actId="962"/>
        <pc:sldMkLst>
          <pc:docMk/>
          <pc:sldMk cId="3320332828" sldId="7581"/>
        </pc:sldMkLst>
        <pc:spChg chg="mod">
          <ac:chgData name="Gray, Heidi" userId="a99000f5-6b73-44d1-b11d-985626119eb5" providerId="ADAL" clId="{D8C2B0F9-B554-40C2-A5A9-670769C69DC5}" dt="2024-02-12T15:26:18.189" v="433" actId="962"/>
          <ac:spMkLst>
            <pc:docMk/>
            <pc:sldMk cId="3320332828" sldId="7581"/>
            <ac:spMk id="2" creationId="{334F0149-B367-4D22-A730-E95DD896089D}"/>
          </ac:spMkLst>
        </pc:spChg>
        <pc:spChg chg="mod">
          <ac:chgData name="Gray, Heidi" userId="a99000f5-6b73-44d1-b11d-985626119eb5" providerId="ADAL" clId="{D8C2B0F9-B554-40C2-A5A9-670769C69DC5}" dt="2024-02-12T15:26:18.738" v="434" actId="962"/>
          <ac:spMkLst>
            <pc:docMk/>
            <pc:sldMk cId="3320332828" sldId="7581"/>
            <ac:spMk id="3" creationId="{7485A3E2-E920-4712-9F6D-A34D33FA6D4B}"/>
          </ac:spMkLst>
        </pc:spChg>
        <pc:spChg chg="mod">
          <ac:chgData name="Gray, Heidi" userId="a99000f5-6b73-44d1-b11d-985626119eb5" providerId="ADAL" clId="{D8C2B0F9-B554-40C2-A5A9-670769C69DC5}" dt="2024-02-12T16:10:00.194" v="585" actId="962"/>
          <ac:spMkLst>
            <pc:docMk/>
            <pc:sldMk cId="3320332828" sldId="7581"/>
            <ac:spMk id="4" creationId="{9925409D-0408-4565-9B65-0D8CA765122A}"/>
          </ac:spMkLst>
        </pc:spChg>
        <pc:spChg chg="ord">
          <ac:chgData name="Gray, Heidi" userId="a99000f5-6b73-44d1-b11d-985626119eb5" providerId="ADAL" clId="{D8C2B0F9-B554-40C2-A5A9-670769C69DC5}" dt="2024-02-12T15:26:26.757" v="435" actId="13244"/>
          <ac:spMkLst>
            <pc:docMk/>
            <pc:sldMk cId="3320332828" sldId="7581"/>
            <ac:spMk id="6" creationId="{B646C6CF-D368-455F-A0AA-E2D149F52E03}"/>
          </ac:spMkLst>
        </pc:spChg>
      </pc:sldChg>
      <pc:sldChg chg="modSp mod">
        <pc:chgData name="Gray, Heidi" userId="a99000f5-6b73-44d1-b11d-985626119eb5" providerId="ADAL" clId="{D8C2B0F9-B554-40C2-A5A9-670769C69DC5}" dt="2024-02-12T16:08:54.040" v="562" actId="962"/>
        <pc:sldMkLst>
          <pc:docMk/>
          <pc:sldMk cId="1736812499" sldId="7583"/>
        </pc:sldMkLst>
        <pc:spChg chg="mod">
          <ac:chgData name="Gray, Heidi" userId="a99000f5-6b73-44d1-b11d-985626119eb5" providerId="ADAL" clId="{D8C2B0F9-B554-40C2-A5A9-670769C69DC5}" dt="2024-02-12T15:20:16.187" v="350" actId="962"/>
          <ac:spMkLst>
            <pc:docMk/>
            <pc:sldMk cId="1736812499" sldId="7583"/>
            <ac:spMk id="2" creationId="{7AAFF9FE-E254-4884-A914-F269BAB00CE4}"/>
          </ac:spMkLst>
        </pc:spChg>
        <pc:spChg chg="mod">
          <ac:chgData name="Gray, Heidi" userId="a99000f5-6b73-44d1-b11d-985626119eb5" providerId="ADAL" clId="{D8C2B0F9-B554-40C2-A5A9-670769C69DC5}" dt="2024-02-12T15:20:16.751" v="351" actId="962"/>
          <ac:spMkLst>
            <pc:docMk/>
            <pc:sldMk cId="1736812499" sldId="7583"/>
            <ac:spMk id="3" creationId="{3B17515E-E0CC-43C8-AF73-7D79341872CB}"/>
          </ac:spMkLst>
        </pc:spChg>
        <pc:spChg chg="mod">
          <ac:chgData name="Gray, Heidi" userId="a99000f5-6b73-44d1-b11d-985626119eb5" providerId="ADAL" clId="{D8C2B0F9-B554-40C2-A5A9-670769C69DC5}" dt="2024-02-12T16:08:54.040" v="562" actId="962"/>
          <ac:spMkLst>
            <pc:docMk/>
            <pc:sldMk cId="1736812499" sldId="7583"/>
            <ac:spMk id="4" creationId="{FB8C74DB-F531-425D-83DE-51CEE9CAEA9A}"/>
          </ac:spMkLst>
        </pc:spChg>
        <pc:spChg chg="ord">
          <ac:chgData name="Gray, Heidi" userId="a99000f5-6b73-44d1-b11d-985626119eb5" providerId="ADAL" clId="{D8C2B0F9-B554-40C2-A5A9-670769C69DC5}" dt="2024-02-12T15:50:09.308" v="537" actId="13244"/>
          <ac:spMkLst>
            <pc:docMk/>
            <pc:sldMk cId="1736812499" sldId="7583"/>
            <ac:spMk id="5" creationId="{FC0F2494-2FB1-4827-8FBA-50D3302CA814}"/>
          </ac:spMkLst>
        </pc:spChg>
        <pc:spChg chg="mod">
          <ac:chgData name="Gray, Heidi" userId="a99000f5-6b73-44d1-b11d-985626119eb5" providerId="ADAL" clId="{D8C2B0F9-B554-40C2-A5A9-670769C69DC5}" dt="2024-02-12T15:31:37.589" v="475" actId="962"/>
          <ac:spMkLst>
            <pc:docMk/>
            <pc:sldMk cId="1736812499" sldId="7583"/>
            <ac:spMk id="10" creationId="{428FD35A-7580-4D78-ADF1-F666954E8430}"/>
          </ac:spMkLst>
        </pc:spChg>
      </pc:sldChg>
      <pc:sldChg chg="modSp mod">
        <pc:chgData name="Gray, Heidi" userId="a99000f5-6b73-44d1-b11d-985626119eb5" providerId="ADAL" clId="{D8C2B0F9-B554-40C2-A5A9-670769C69DC5}" dt="2024-02-12T16:08:56.292" v="563" actId="962"/>
        <pc:sldMkLst>
          <pc:docMk/>
          <pc:sldMk cId="2136038276" sldId="7584"/>
        </pc:sldMkLst>
        <pc:spChg chg="mod">
          <ac:chgData name="Gray, Heidi" userId="a99000f5-6b73-44d1-b11d-985626119eb5" providerId="ADAL" clId="{D8C2B0F9-B554-40C2-A5A9-670769C69DC5}" dt="2024-02-12T15:20:35.801" v="355" actId="962"/>
          <ac:spMkLst>
            <pc:docMk/>
            <pc:sldMk cId="2136038276" sldId="7584"/>
            <ac:spMk id="2" creationId="{7AAFF9FE-E254-4884-A914-F269BAB00CE4}"/>
          </ac:spMkLst>
        </pc:spChg>
        <pc:spChg chg="mod">
          <ac:chgData name="Gray, Heidi" userId="a99000f5-6b73-44d1-b11d-985626119eb5" providerId="ADAL" clId="{D8C2B0F9-B554-40C2-A5A9-670769C69DC5}" dt="2024-02-12T15:20:36.340" v="356" actId="962"/>
          <ac:spMkLst>
            <pc:docMk/>
            <pc:sldMk cId="2136038276" sldId="7584"/>
            <ac:spMk id="3" creationId="{3B17515E-E0CC-43C8-AF73-7D79341872CB}"/>
          </ac:spMkLst>
        </pc:spChg>
        <pc:spChg chg="mod">
          <ac:chgData name="Gray, Heidi" userId="a99000f5-6b73-44d1-b11d-985626119eb5" providerId="ADAL" clId="{D8C2B0F9-B554-40C2-A5A9-670769C69DC5}" dt="2024-02-12T16:08:56.292" v="563" actId="962"/>
          <ac:spMkLst>
            <pc:docMk/>
            <pc:sldMk cId="2136038276" sldId="7584"/>
            <ac:spMk id="4" creationId="{FB8C74DB-F531-425D-83DE-51CEE9CAEA9A}"/>
          </ac:spMkLst>
        </pc:spChg>
        <pc:spChg chg="mod">
          <ac:chgData name="Gray, Heidi" userId="a99000f5-6b73-44d1-b11d-985626119eb5" providerId="ADAL" clId="{D8C2B0F9-B554-40C2-A5A9-670769C69DC5}" dt="2024-02-12T15:33:23.562" v="480" actId="20577"/>
          <ac:spMkLst>
            <pc:docMk/>
            <pc:sldMk cId="2136038276" sldId="7584"/>
            <ac:spMk id="5" creationId="{FC0F2494-2FB1-4827-8FBA-50D3302CA814}"/>
          </ac:spMkLst>
        </pc:spChg>
        <pc:spChg chg="mod">
          <ac:chgData name="Gray, Heidi" userId="a99000f5-6b73-44d1-b11d-985626119eb5" providerId="ADAL" clId="{D8C2B0F9-B554-40C2-A5A9-670769C69DC5}" dt="2024-02-12T15:51:05.288" v="538" actId="962"/>
          <ac:spMkLst>
            <pc:docMk/>
            <pc:sldMk cId="2136038276" sldId="7584"/>
            <ac:spMk id="7" creationId="{674EC004-1203-4913-8E39-850C62F82A5E}"/>
          </ac:spMkLst>
        </pc:spChg>
        <pc:picChg chg="mod">
          <ac:chgData name="Gray, Heidi" userId="a99000f5-6b73-44d1-b11d-985626119eb5" providerId="ADAL" clId="{D8C2B0F9-B554-40C2-A5A9-670769C69DC5}" dt="2024-02-12T15:33:22.405" v="479" actId="962"/>
          <ac:picMkLst>
            <pc:docMk/>
            <pc:sldMk cId="2136038276" sldId="7584"/>
            <ac:picMk id="12" creationId="{29F2B8B3-92E3-42D3-BDB2-715E59606680}"/>
          </ac:picMkLst>
        </pc:picChg>
      </pc:sldChg>
      <pc:sldChg chg="modSp mod">
        <pc:chgData name="Gray, Heidi" userId="a99000f5-6b73-44d1-b11d-985626119eb5" providerId="ADAL" clId="{D8C2B0F9-B554-40C2-A5A9-670769C69DC5}" dt="2024-02-12T16:08:58.137" v="564" actId="962"/>
        <pc:sldMkLst>
          <pc:docMk/>
          <pc:sldMk cId="766784284" sldId="7585"/>
        </pc:sldMkLst>
        <pc:spChg chg="mod">
          <ac:chgData name="Gray, Heidi" userId="a99000f5-6b73-44d1-b11d-985626119eb5" providerId="ADAL" clId="{D8C2B0F9-B554-40C2-A5A9-670769C69DC5}" dt="2024-02-12T15:20:45.015" v="357" actId="962"/>
          <ac:spMkLst>
            <pc:docMk/>
            <pc:sldMk cId="766784284" sldId="7585"/>
            <ac:spMk id="2" creationId="{17C19ECF-40C0-4B05-98BB-A944C4128E5D}"/>
          </ac:spMkLst>
        </pc:spChg>
        <pc:spChg chg="mod">
          <ac:chgData name="Gray, Heidi" userId="a99000f5-6b73-44d1-b11d-985626119eb5" providerId="ADAL" clId="{D8C2B0F9-B554-40C2-A5A9-670769C69DC5}" dt="2024-02-12T15:20:45.532" v="358" actId="962"/>
          <ac:spMkLst>
            <pc:docMk/>
            <pc:sldMk cId="766784284" sldId="7585"/>
            <ac:spMk id="3" creationId="{E444D088-E4D0-4D3E-8AB2-5D0FDAE2558A}"/>
          </ac:spMkLst>
        </pc:spChg>
        <pc:spChg chg="mod">
          <ac:chgData name="Gray, Heidi" userId="a99000f5-6b73-44d1-b11d-985626119eb5" providerId="ADAL" clId="{D8C2B0F9-B554-40C2-A5A9-670769C69DC5}" dt="2024-02-12T16:08:58.137" v="564" actId="962"/>
          <ac:spMkLst>
            <pc:docMk/>
            <pc:sldMk cId="766784284" sldId="7585"/>
            <ac:spMk id="4" creationId="{6738667E-9952-475D-A27C-61C904ADDB3E}"/>
          </ac:spMkLst>
        </pc:spChg>
        <pc:spChg chg="ord">
          <ac:chgData name="Gray, Heidi" userId="a99000f5-6b73-44d1-b11d-985626119eb5" providerId="ADAL" clId="{D8C2B0F9-B554-40C2-A5A9-670769C69DC5}" dt="2024-02-12T15:51:10.718" v="539" actId="13244"/>
          <ac:spMkLst>
            <pc:docMk/>
            <pc:sldMk cId="766784284" sldId="7585"/>
            <ac:spMk id="6" creationId="{1C1E7FE0-9AF5-45A8-ABA2-D481C6148A24}"/>
          </ac:spMkLst>
        </pc:spChg>
      </pc:sldChg>
      <pc:sldChg chg="delSp modSp mod">
        <pc:chgData name="Gray, Heidi" userId="a99000f5-6b73-44d1-b11d-985626119eb5" providerId="ADAL" clId="{D8C2B0F9-B554-40C2-A5A9-670769C69DC5}" dt="2024-02-12T16:12:57.762" v="609" actId="478"/>
        <pc:sldMkLst>
          <pc:docMk/>
          <pc:sldMk cId="103565086" sldId="7586"/>
        </pc:sldMkLst>
        <pc:spChg chg="mod">
          <ac:chgData name="Gray, Heidi" userId="a99000f5-6b73-44d1-b11d-985626119eb5" providerId="ADAL" clId="{D8C2B0F9-B554-40C2-A5A9-670769C69DC5}" dt="2024-02-12T15:21:25.597" v="368" actId="962"/>
          <ac:spMkLst>
            <pc:docMk/>
            <pc:sldMk cId="103565086" sldId="7586"/>
            <ac:spMk id="2" creationId="{4993776E-253B-4C24-8B05-98A234059B16}"/>
          </ac:spMkLst>
        </pc:spChg>
        <pc:spChg chg="mod">
          <ac:chgData name="Gray, Heidi" userId="a99000f5-6b73-44d1-b11d-985626119eb5" providerId="ADAL" clId="{D8C2B0F9-B554-40C2-A5A9-670769C69DC5}" dt="2024-02-12T15:21:01.861" v="360" actId="962"/>
          <ac:spMkLst>
            <pc:docMk/>
            <pc:sldMk cId="103565086" sldId="7586"/>
            <ac:spMk id="3" creationId="{D4D40FC9-D31D-430C-B448-E42340EE677C}"/>
          </ac:spMkLst>
        </pc:spChg>
        <pc:spChg chg="mod ord">
          <ac:chgData name="Gray, Heidi" userId="a99000f5-6b73-44d1-b11d-985626119eb5" providerId="ADAL" clId="{D8C2B0F9-B554-40C2-A5A9-670769C69DC5}" dt="2024-02-12T16:09:00.701" v="565" actId="962"/>
          <ac:spMkLst>
            <pc:docMk/>
            <pc:sldMk cId="103565086" sldId="7586"/>
            <ac:spMk id="4" creationId="{CCA04D5D-D3C3-45C5-8814-AD7698E019B9}"/>
          </ac:spMkLst>
        </pc:spChg>
        <pc:spChg chg="mod ord">
          <ac:chgData name="Gray, Heidi" userId="a99000f5-6b73-44d1-b11d-985626119eb5" providerId="ADAL" clId="{D8C2B0F9-B554-40C2-A5A9-670769C69DC5}" dt="2024-02-12T16:12:27.148" v="605" actId="13244"/>
          <ac:spMkLst>
            <pc:docMk/>
            <pc:sldMk cId="103565086" sldId="7586"/>
            <ac:spMk id="5" creationId="{FF87D429-3018-7659-5F38-798CBF440AFF}"/>
          </ac:spMkLst>
        </pc:spChg>
        <pc:spChg chg="ord">
          <ac:chgData name="Gray, Heidi" userId="a99000f5-6b73-44d1-b11d-985626119eb5" providerId="ADAL" clId="{D8C2B0F9-B554-40C2-A5A9-670769C69DC5}" dt="2024-02-12T15:21:13.860" v="365" actId="13244"/>
          <ac:spMkLst>
            <pc:docMk/>
            <pc:sldMk cId="103565086" sldId="7586"/>
            <ac:spMk id="6" creationId="{C934C2E2-3D18-4D0A-BCCB-C7601D2F8E49}"/>
          </ac:spMkLst>
        </pc:spChg>
        <pc:spChg chg="ord">
          <ac:chgData name="Gray, Heidi" userId="a99000f5-6b73-44d1-b11d-985626119eb5" providerId="ADAL" clId="{D8C2B0F9-B554-40C2-A5A9-670769C69DC5}" dt="2024-02-12T16:12:37.333" v="607" actId="13244"/>
          <ac:spMkLst>
            <pc:docMk/>
            <pc:sldMk cId="103565086" sldId="7586"/>
            <ac:spMk id="7" creationId="{CE6F5D73-AA3D-FF85-D2EC-1C395851AF81}"/>
          </ac:spMkLst>
        </pc:spChg>
        <pc:spChg chg="del mod ord">
          <ac:chgData name="Gray, Heidi" userId="a99000f5-6b73-44d1-b11d-985626119eb5" providerId="ADAL" clId="{D8C2B0F9-B554-40C2-A5A9-670769C69DC5}" dt="2024-02-12T16:12:57.762" v="609" actId="478"/>
          <ac:spMkLst>
            <pc:docMk/>
            <pc:sldMk cId="103565086" sldId="7586"/>
            <ac:spMk id="11" creationId="{F5F90D9B-13B6-431D-86BF-4BAD54A13109}"/>
          </ac:spMkLst>
        </pc:spChg>
        <pc:spChg chg="mod ord">
          <ac:chgData name="Gray, Heidi" userId="a99000f5-6b73-44d1-b11d-985626119eb5" providerId="ADAL" clId="{D8C2B0F9-B554-40C2-A5A9-670769C69DC5}" dt="2024-02-12T15:21:30.092" v="371" actId="13244"/>
          <ac:spMkLst>
            <pc:docMk/>
            <pc:sldMk cId="103565086" sldId="7586"/>
            <ac:spMk id="14" creationId="{099582DC-A376-D91C-B598-1E0649C83D39}"/>
          </ac:spMkLst>
        </pc:spChg>
      </pc:sldChg>
      <pc:sldChg chg="modSp mod">
        <pc:chgData name="Gray, Heidi" userId="a99000f5-6b73-44d1-b11d-985626119eb5" providerId="ADAL" clId="{D8C2B0F9-B554-40C2-A5A9-670769C69DC5}" dt="2024-02-12T16:08:41.544" v="558" actId="962"/>
        <pc:sldMkLst>
          <pc:docMk/>
          <pc:sldMk cId="2140275700" sldId="7587"/>
        </pc:sldMkLst>
        <pc:spChg chg="mod">
          <ac:chgData name="Gray, Heidi" userId="a99000f5-6b73-44d1-b11d-985626119eb5" providerId="ADAL" clId="{D8C2B0F9-B554-40C2-A5A9-670769C69DC5}" dt="2024-02-12T15:19:37.202" v="340" actId="962"/>
          <ac:spMkLst>
            <pc:docMk/>
            <pc:sldMk cId="2140275700" sldId="7587"/>
            <ac:spMk id="2" creationId="{AA9D6E28-4183-4127-18E2-A8016FFDC752}"/>
          </ac:spMkLst>
        </pc:spChg>
        <pc:spChg chg="mod">
          <ac:chgData name="Gray, Heidi" userId="a99000f5-6b73-44d1-b11d-985626119eb5" providerId="ADAL" clId="{D8C2B0F9-B554-40C2-A5A9-670769C69DC5}" dt="2024-02-12T15:19:37.860" v="341" actId="962"/>
          <ac:spMkLst>
            <pc:docMk/>
            <pc:sldMk cId="2140275700" sldId="7587"/>
            <ac:spMk id="3" creationId="{D6167F90-B1A0-A237-6A89-DDD60761D068}"/>
          </ac:spMkLst>
        </pc:spChg>
        <pc:spChg chg="mod ord">
          <ac:chgData name="Gray, Heidi" userId="a99000f5-6b73-44d1-b11d-985626119eb5" providerId="ADAL" clId="{D8C2B0F9-B554-40C2-A5A9-670769C69DC5}" dt="2024-02-12T16:08:41.544" v="558" actId="962"/>
          <ac:spMkLst>
            <pc:docMk/>
            <pc:sldMk cId="2140275700" sldId="7587"/>
            <ac:spMk id="4" creationId="{254D5351-FEFF-0F58-6EC4-2F33A45F5EAA}"/>
          </ac:spMkLst>
        </pc:spChg>
        <pc:spChg chg="ord">
          <ac:chgData name="Gray, Heidi" userId="a99000f5-6b73-44d1-b11d-985626119eb5" providerId="ADAL" clId="{D8C2B0F9-B554-40C2-A5A9-670769C69DC5}" dt="2024-02-12T15:17:46.779" v="320" actId="13244"/>
          <ac:spMkLst>
            <pc:docMk/>
            <pc:sldMk cId="2140275700" sldId="7587"/>
            <ac:spMk id="5" creationId="{D05A9B62-1D33-7E85-AEC5-699593B69D2D}"/>
          </ac:spMkLst>
        </pc:spChg>
        <pc:spChg chg="ord">
          <ac:chgData name="Gray, Heidi" userId="a99000f5-6b73-44d1-b11d-985626119eb5" providerId="ADAL" clId="{D8C2B0F9-B554-40C2-A5A9-670769C69DC5}" dt="2024-02-12T15:17:45.127" v="319" actId="13244"/>
          <ac:spMkLst>
            <pc:docMk/>
            <pc:sldMk cId="2140275700" sldId="7587"/>
            <ac:spMk id="6" creationId="{2BA1EE3E-BB13-EFFF-1CF8-1B460D474085}"/>
          </ac:spMkLst>
        </pc:spChg>
      </pc:sldChg>
      <pc:sldChg chg="modSp mod">
        <pc:chgData name="Gray, Heidi" userId="a99000f5-6b73-44d1-b11d-985626119eb5" providerId="ADAL" clId="{D8C2B0F9-B554-40C2-A5A9-670769C69DC5}" dt="2024-02-12T16:09:02.969" v="566" actId="962"/>
        <pc:sldMkLst>
          <pc:docMk/>
          <pc:sldMk cId="4199592076" sldId="7708"/>
        </pc:sldMkLst>
        <pc:spChg chg="mod">
          <ac:chgData name="Gray, Heidi" userId="a99000f5-6b73-44d1-b11d-985626119eb5" providerId="ADAL" clId="{D8C2B0F9-B554-40C2-A5A9-670769C69DC5}" dt="2024-02-12T15:21:39.621" v="372" actId="962"/>
          <ac:spMkLst>
            <pc:docMk/>
            <pc:sldMk cId="4199592076" sldId="7708"/>
            <ac:spMk id="7" creationId="{C7EE33D1-CE45-48E6-8BAE-AD89C2C323D2}"/>
          </ac:spMkLst>
        </pc:spChg>
        <pc:spChg chg="mod">
          <ac:chgData name="Gray, Heidi" userId="a99000f5-6b73-44d1-b11d-985626119eb5" providerId="ADAL" clId="{D8C2B0F9-B554-40C2-A5A9-670769C69DC5}" dt="2024-02-12T15:21:43.317" v="373" actId="962"/>
          <ac:spMkLst>
            <pc:docMk/>
            <pc:sldMk cId="4199592076" sldId="7708"/>
            <ac:spMk id="9" creationId="{6382D8B6-DC98-4EBA-871C-2CCA87831EE1}"/>
          </ac:spMkLst>
        </pc:spChg>
        <pc:spChg chg="mod">
          <ac:chgData name="Gray, Heidi" userId="a99000f5-6b73-44d1-b11d-985626119eb5" providerId="ADAL" clId="{D8C2B0F9-B554-40C2-A5A9-670769C69DC5}" dt="2024-02-12T16:09:02.969" v="566" actId="962"/>
          <ac:spMkLst>
            <pc:docMk/>
            <pc:sldMk cId="4199592076" sldId="7708"/>
            <ac:spMk id="10" creationId="{4C2DA2A8-1AA7-40AE-B04B-6B4793B2D4A6}"/>
          </ac:spMkLst>
        </pc:spChg>
        <pc:spChg chg="ord">
          <ac:chgData name="Gray, Heidi" userId="a99000f5-6b73-44d1-b11d-985626119eb5" providerId="ADAL" clId="{D8C2B0F9-B554-40C2-A5A9-670769C69DC5}" dt="2024-02-12T15:21:45.622" v="374" actId="13244"/>
          <ac:spMkLst>
            <pc:docMk/>
            <pc:sldMk cId="4199592076" sldId="7708"/>
            <ac:spMk id="13" creationId="{A8274937-B52D-4E0C-A497-FDBF8F5C4536}"/>
          </ac:spMkLst>
        </pc:spChg>
      </pc:sldChg>
      <pc:sldChg chg="modSp mod">
        <pc:chgData name="Gray, Heidi" userId="a99000f5-6b73-44d1-b11d-985626119eb5" providerId="ADAL" clId="{D8C2B0F9-B554-40C2-A5A9-670769C69DC5}" dt="2024-02-12T16:08:04.926" v="553" actId="962"/>
        <pc:sldMkLst>
          <pc:docMk/>
          <pc:sldMk cId="312232969" sldId="7745"/>
        </pc:sldMkLst>
        <pc:spChg chg="ord">
          <ac:chgData name="Gray, Heidi" userId="a99000f5-6b73-44d1-b11d-985626119eb5" providerId="ADAL" clId="{D8C2B0F9-B554-40C2-A5A9-670769C69DC5}" dt="2024-02-12T15:14:50.338" v="302" actId="13244"/>
          <ac:spMkLst>
            <pc:docMk/>
            <pc:sldMk cId="312232969" sldId="7745"/>
            <ac:spMk id="2" creationId="{00000000-0000-0000-0000-000000000000}"/>
          </ac:spMkLst>
        </pc:spChg>
        <pc:spChg chg="mod">
          <ac:chgData name="Gray, Heidi" userId="a99000f5-6b73-44d1-b11d-985626119eb5" providerId="ADAL" clId="{D8C2B0F9-B554-40C2-A5A9-670769C69DC5}" dt="2024-02-12T15:19:01.730" v="331" actId="962"/>
          <ac:spMkLst>
            <pc:docMk/>
            <pc:sldMk cId="312232969" sldId="7745"/>
            <ac:spMk id="5" creationId="{5B5989CB-035A-4F30-95D3-0F6CE664969D}"/>
          </ac:spMkLst>
        </pc:spChg>
        <pc:spChg chg="mod ord">
          <ac:chgData name="Gray, Heidi" userId="a99000f5-6b73-44d1-b11d-985626119eb5" providerId="ADAL" clId="{D8C2B0F9-B554-40C2-A5A9-670769C69DC5}" dt="2024-02-12T16:08:04.926" v="553" actId="962"/>
          <ac:spMkLst>
            <pc:docMk/>
            <pc:sldMk cId="312232969" sldId="7745"/>
            <ac:spMk id="6" creationId="{00000000-0000-0000-0000-000000000000}"/>
          </ac:spMkLst>
        </pc:spChg>
        <pc:graphicFrameChg chg="ord modGraphic">
          <ac:chgData name="Gray, Heidi" userId="a99000f5-6b73-44d1-b11d-985626119eb5" providerId="ADAL" clId="{D8C2B0F9-B554-40C2-A5A9-670769C69DC5}" dt="2024-02-12T15:14:53.453" v="303" actId="13244"/>
          <ac:graphicFrameMkLst>
            <pc:docMk/>
            <pc:sldMk cId="312232969" sldId="7745"/>
            <ac:graphicFrameMk id="9" creationId="{CB30D0F1-9F68-3F0B-21A6-9F9C5DAB0D89}"/>
          </ac:graphicFrameMkLst>
        </pc:graphicFrameChg>
      </pc:sldChg>
      <pc:sldChg chg="modSp mod ord">
        <pc:chgData name="Gray, Heidi" userId="a99000f5-6b73-44d1-b11d-985626119eb5" providerId="ADAL" clId="{D8C2B0F9-B554-40C2-A5A9-670769C69DC5}" dt="2024-02-13T00:19:08.916" v="692"/>
        <pc:sldMkLst>
          <pc:docMk/>
          <pc:sldMk cId="2561841792" sldId="7746"/>
        </pc:sldMkLst>
        <pc:spChg chg="mod">
          <ac:chgData name="Gray, Heidi" userId="a99000f5-6b73-44d1-b11d-985626119eb5" providerId="ADAL" clId="{D8C2B0F9-B554-40C2-A5A9-670769C69DC5}" dt="2024-02-12T15:23:46.729" v="403" actId="962"/>
          <ac:spMkLst>
            <pc:docMk/>
            <pc:sldMk cId="2561841792" sldId="7746"/>
            <ac:spMk id="7" creationId="{C7EE33D1-CE45-48E6-8BAE-AD89C2C323D2}"/>
          </ac:spMkLst>
        </pc:spChg>
        <pc:spChg chg="mod">
          <ac:chgData name="Gray, Heidi" userId="a99000f5-6b73-44d1-b11d-985626119eb5" providerId="ADAL" clId="{D8C2B0F9-B554-40C2-A5A9-670769C69DC5}" dt="2024-02-12T15:23:47.319" v="404" actId="962"/>
          <ac:spMkLst>
            <pc:docMk/>
            <pc:sldMk cId="2561841792" sldId="7746"/>
            <ac:spMk id="9" creationId="{6382D8B6-DC98-4EBA-871C-2CCA87831EE1}"/>
          </ac:spMkLst>
        </pc:spChg>
        <pc:spChg chg="mod">
          <ac:chgData name="Gray, Heidi" userId="a99000f5-6b73-44d1-b11d-985626119eb5" providerId="ADAL" clId="{D8C2B0F9-B554-40C2-A5A9-670769C69DC5}" dt="2024-02-12T16:09:22.115" v="573" actId="962"/>
          <ac:spMkLst>
            <pc:docMk/>
            <pc:sldMk cId="2561841792" sldId="7746"/>
            <ac:spMk id="10" creationId="{4C2DA2A8-1AA7-40AE-B04B-6B4793B2D4A6}"/>
          </ac:spMkLst>
        </pc:spChg>
        <pc:spChg chg="ord">
          <ac:chgData name="Gray, Heidi" userId="a99000f5-6b73-44d1-b11d-985626119eb5" providerId="ADAL" clId="{D8C2B0F9-B554-40C2-A5A9-670769C69DC5}" dt="2024-02-12T15:23:50.744" v="405" actId="13244"/>
          <ac:spMkLst>
            <pc:docMk/>
            <pc:sldMk cId="2561841792" sldId="7746"/>
            <ac:spMk id="13" creationId="{A8274937-B52D-4E0C-A497-FDBF8F5C4536}"/>
          </ac:spMkLst>
        </pc:spChg>
      </pc:sldChg>
      <pc:sldChg chg="modSp mod">
        <pc:chgData name="Gray, Heidi" userId="a99000f5-6b73-44d1-b11d-985626119eb5" providerId="ADAL" clId="{D8C2B0F9-B554-40C2-A5A9-670769C69DC5}" dt="2024-02-12T16:10:07.124" v="588" actId="962"/>
        <pc:sldMkLst>
          <pc:docMk/>
          <pc:sldMk cId="1633398233" sldId="7748"/>
        </pc:sldMkLst>
        <pc:spChg chg="mod">
          <ac:chgData name="Gray, Heidi" userId="a99000f5-6b73-44d1-b11d-985626119eb5" providerId="ADAL" clId="{D8C2B0F9-B554-40C2-A5A9-670769C69DC5}" dt="2024-02-12T15:27:03.655" v="442" actId="962"/>
          <ac:spMkLst>
            <pc:docMk/>
            <pc:sldMk cId="1633398233" sldId="7748"/>
            <ac:spMk id="7" creationId="{C7EE33D1-CE45-48E6-8BAE-AD89C2C323D2}"/>
          </ac:spMkLst>
        </pc:spChg>
        <pc:spChg chg="mod">
          <ac:chgData name="Gray, Heidi" userId="a99000f5-6b73-44d1-b11d-985626119eb5" providerId="ADAL" clId="{D8C2B0F9-B554-40C2-A5A9-670769C69DC5}" dt="2024-02-12T15:27:04.257" v="443" actId="962"/>
          <ac:spMkLst>
            <pc:docMk/>
            <pc:sldMk cId="1633398233" sldId="7748"/>
            <ac:spMk id="9" creationId="{6382D8B6-DC98-4EBA-871C-2CCA87831EE1}"/>
          </ac:spMkLst>
        </pc:spChg>
        <pc:spChg chg="mod">
          <ac:chgData name="Gray, Heidi" userId="a99000f5-6b73-44d1-b11d-985626119eb5" providerId="ADAL" clId="{D8C2B0F9-B554-40C2-A5A9-670769C69DC5}" dt="2024-02-12T16:10:07.124" v="588" actId="962"/>
          <ac:spMkLst>
            <pc:docMk/>
            <pc:sldMk cId="1633398233" sldId="7748"/>
            <ac:spMk id="10" creationId="{4C2DA2A8-1AA7-40AE-B04B-6B4793B2D4A6}"/>
          </ac:spMkLst>
        </pc:spChg>
        <pc:spChg chg="ord">
          <ac:chgData name="Gray, Heidi" userId="a99000f5-6b73-44d1-b11d-985626119eb5" providerId="ADAL" clId="{D8C2B0F9-B554-40C2-A5A9-670769C69DC5}" dt="2024-02-12T15:27:11.209" v="445" actId="13244"/>
          <ac:spMkLst>
            <pc:docMk/>
            <pc:sldMk cId="1633398233" sldId="7748"/>
            <ac:spMk id="13" creationId="{A8274937-B52D-4E0C-A497-FDBF8F5C4536}"/>
          </ac:spMkLst>
        </pc:spChg>
      </pc:sldChg>
      <pc:sldChg chg="modSp mod">
        <pc:chgData name="Gray, Heidi" userId="a99000f5-6b73-44d1-b11d-985626119eb5" providerId="ADAL" clId="{D8C2B0F9-B554-40C2-A5A9-670769C69DC5}" dt="2024-02-12T16:10:04.757" v="587" actId="962"/>
        <pc:sldMkLst>
          <pc:docMk/>
          <pc:sldMk cId="1935858931" sldId="7749"/>
        </pc:sldMkLst>
        <pc:spChg chg="mod">
          <ac:chgData name="Gray, Heidi" userId="a99000f5-6b73-44d1-b11d-985626119eb5" providerId="ADAL" clId="{D8C2B0F9-B554-40C2-A5A9-670769C69DC5}" dt="2024-02-12T15:26:43.014" v="439" actId="962"/>
          <ac:spMkLst>
            <pc:docMk/>
            <pc:sldMk cId="1935858931" sldId="7749"/>
            <ac:spMk id="2" creationId="{334F0149-B367-4D22-A730-E95DD896089D}"/>
          </ac:spMkLst>
        </pc:spChg>
        <pc:spChg chg="mod">
          <ac:chgData name="Gray, Heidi" userId="a99000f5-6b73-44d1-b11d-985626119eb5" providerId="ADAL" clId="{D8C2B0F9-B554-40C2-A5A9-670769C69DC5}" dt="2024-02-12T15:26:43.599" v="440" actId="962"/>
          <ac:spMkLst>
            <pc:docMk/>
            <pc:sldMk cId="1935858931" sldId="7749"/>
            <ac:spMk id="3" creationId="{7485A3E2-E920-4712-9F6D-A34D33FA6D4B}"/>
          </ac:spMkLst>
        </pc:spChg>
        <pc:spChg chg="mod">
          <ac:chgData name="Gray, Heidi" userId="a99000f5-6b73-44d1-b11d-985626119eb5" providerId="ADAL" clId="{D8C2B0F9-B554-40C2-A5A9-670769C69DC5}" dt="2024-02-12T16:10:04.757" v="587" actId="962"/>
          <ac:spMkLst>
            <pc:docMk/>
            <pc:sldMk cId="1935858931" sldId="7749"/>
            <ac:spMk id="4" creationId="{9925409D-0408-4565-9B65-0D8CA765122A}"/>
          </ac:spMkLst>
        </pc:spChg>
        <pc:spChg chg="ord">
          <ac:chgData name="Gray, Heidi" userId="a99000f5-6b73-44d1-b11d-985626119eb5" providerId="ADAL" clId="{D8C2B0F9-B554-40C2-A5A9-670769C69DC5}" dt="2024-02-12T15:26:47.579" v="441" actId="13244"/>
          <ac:spMkLst>
            <pc:docMk/>
            <pc:sldMk cId="1935858931" sldId="7749"/>
            <ac:spMk id="6" creationId="{B646C6CF-D368-455F-A0AA-E2D149F52E03}"/>
          </ac:spMkLst>
        </pc:spChg>
      </pc:sldChg>
      <pc:sldChg chg="modSp mod">
        <pc:chgData name="Gray, Heidi" userId="a99000f5-6b73-44d1-b11d-985626119eb5" providerId="ADAL" clId="{D8C2B0F9-B554-40C2-A5A9-670769C69DC5}" dt="2024-02-12T16:10:02.772" v="586" actId="962"/>
        <pc:sldMkLst>
          <pc:docMk/>
          <pc:sldMk cId="300737632" sldId="7750"/>
        </pc:sldMkLst>
        <pc:spChg chg="mod">
          <ac:chgData name="Gray, Heidi" userId="a99000f5-6b73-44d1-b11d-985626119eb5" providerId="ADAL" clId="{D8C2B0F9-B554-40C2-A5A9-670769C69DC5}" dt="2024-02-12T15:26:32.809" v="436" actId="962"/>
          <ac:spMkLst>
            <pc:docMk/>
            <pc:sldMk cId="300737632" sldId="7750"/>
            <ac:spMk id="2" creationId="{334F0149-B367-4D22-A730-E95DD896089D}"/>
          </ac:spMkLst>
        </pc:spChg>
        <pc:spChg chg="mod">
          <ac:chgData name="Gray, Heidi" userId="a99000f5-6b73-44d1-b11d-985626119eb5" providerId="ADAL" clId="{D8C2B0F9-B554-40C2-A5A9-670769C69DC5}" dt="2024-02-12T15:26:33.326" v="437" actId="962"/>
          <ac:spMkLst>
            <pc:docMk/>
            <pc:sldMk cId="300737632" sldId="7750"/>
            <ac:spMk id="3" creationId="{7485A3E2-E920-4712-9F6D-A34D33FA6D4B}"/>
          </ac:spMkLst>
        </pc:spChg>
        <pc:spChg chg="mod">
          <ac:chgData name="Gray, Heidi" userId="a99000f5-6b73-44d1-b11d-985626119eb5" providerId="ADAL" clId="{D8C2B0F9-B554-40C2-A5A9-670769C69DC5}" dt="2024-02-12T16:10:02.772" v="586" actId="962"/>
          <ac:spMkLst>
            <pc:docMk/>
            <pc:sldMk cId="300737632" sldId="7750"/>
            <ac:spMk id="4" creationId="{9925409D-0408-4565-9B65-0D8CA765122A}"/>
          </ac:spMkLst>
        </pc:spChg>
        <pc:spChg chg="ord">
          <ac:chgData name="Gray, Heidi" userId="a99000f5-6b73-44d1-b11d-985626119eb5" providerId="ADAL" clId="{D8C2B0F9-B554-40C2-A5A9-670769C69DC5}" dt="2024-02-12T15:26:35.616" v="438" actId="13244"/>
          <ac:spMkLst>
            <pc:docMk/>
            <pc:sldMk cId="300737632" sldId="7750"/>
            <ac:spMk id="6" creationId="{B646C6CF-D368-455F-A0AA-E2D149F52E03}"/>
          </ac:spMkLst>
        </pc:spChg>
      </pc:sldChg>
      <pc:sldChg chg="modSp mod">
        <pc:chgData name="Gray, Heidi" userId="a99000f5-6b73-44d1-b11d-985626119eb5" providerId="ADAL" clId="{D8C2B0F9-B554-40C2-A5A9-670769C69DC5}" dt="2024-02-12T16:09:13.155" v="570" actId="962"/>
        <pc:sldMkLst>
          <pc:docMk/>
          <pc:sldMk cId="4194937141" sldId="7751"/>
        </pc:sldMkLst>
        <pc:spChg chg="mod">
          <ac:chgData name="Gray, Heidi" userId="a99000f5-6b73-44d1-b11d-985626119eb5" providerId="ADAL" clId="{D8C2B0F9-B554-40C2-A5A9-670769C69DC5}" dt="2024-02-12T15:22:47.546" v="384" actId="962"/>
          <ac:spMkLst>
            <pc:docMk/>
            <pc:sldMk cId="4194937141" sldId="7751"/>
            <ac:spMk id="2" creationId="{6C163641-C394-4410-89E2-07E67807F410}"/>
          </ac:spMkLst>
        </pc:spChg>
        <pc:spChg chg="mod">
          <ac:chgData name="Gray, Heidi" userId="a99000f5-6b73-44d1-b11d-985626119eb5" providerId="ADAL" clId="{D8C2B0F9-B554-40C2-A5A9-670769C69DC5}" dt="2024-02-12T15:22:48.281" v="385" actId="962"/>
          <ac:spMkLst>
            <pc:docMk/>
            <pc:sldMk cId="4194937141" sldId="7751"/>
            <ac:spMk id="3" creationId="{341DFBA9-69D5-4124-8F18-65EBB7964CEA}"/>
          </ac:spMkLst>
        </pc:spChg>
        <pc:spChg chg="mod">
          <ac:chgData name="Gray, Heidi" userId="a99000f5-6b73-44d1-b11d-985626119eb5" providerId="ADAL" clId="{D8C2B0F9-B554-40C2-A5A9-670769C69DC5}" dt="2024-02-12T16:09:13.155" v="570" actId="962"/>
          <ac:spMkLst>
            <pc:docMk/>
            <pc:sldMk cId="4194937141" sldId="7751"/>
            <ac:spMk id="4" creationId="{2B141EE9-B20D-41CC-B65D-8C5D944B3D1C}"/>
          </ac:spMkLst>
        </pc:spChg>
      </pc:sldChg>
      <pc:sldChg chg="delSp modSp mod">
        <pc:chgData name="Gray, Heidi" userId="a99000f5-6b73-44d1-b11d-985626119eb5" providerId="ADAL" clId="{D8C2B0F9-B554-40C2-A5A9-670769C69DC5}" dt="2024-02-12T16:08:51.349" v="561" actId="962"/>
        <pc:sldMkLst>
          <pc:docMk/>
          <pc:sldMk cId="1959304179" sldId="7752"/>
        </pc:sldMkLst>
        <pc:spChg chg="mod">
          <ac:chgData name="Gray, Heidi" userId="a99000f5-6b73-44d1-b11d-985626119eb5" providerId="ADAL" clId="{D8C2B0F9-B554-40C2-A5A9-670769C69DC5}" dt="2024-02-12T15:20:09.267" v="348" actId="962"/>
          <ac:spMkLst>
            <pc:docMk/>
            <pc:sldMk cId="1959304179" sldId="7752"/>
            <ac:spMk id="2" creationId="{1EE920A8-2021-B6D0-AAD7-E5AB5CAF50DF}"/>
          </ac:spMkLst>
        </pc:spChg>
        <pc:spChg chg="mod">
          <ac:chgData name="Gray, Heidi" userId="a99000f5-6b73-44d1-b11d-985626119eb5" providerId="ADAL" clId="{D8C2B0F9-B554-40C2-A5A9-670769C69DC5}" dt="2024-02-12T15:20:09.840" v="349" actId="962"/>
          <ac:spMkLst>
            <pc:docMk/>
            <pc:sldMk cId="1959304179" sldId="7752"/>
            <ac:spMk id="3" creationId="{1F32C417-E884-1AF0-4EB7-312748F28BCD}"/>
          </ac:spMkLst>
        </pc:spChg>
        <pc:spChg chg="mod ord">
          <ac:chgData name="Gray, Heidi" userId="a99000f5-6b73-44d1-b11d-985626119eb5" providerId="ADAL" clId="{D8C2B0F9-B554-40C2-A5A9-670769C69DC5}" dt="2024-02-12T16:08:51.349" v="561" actId="962"/>
          <ac:spMkLst>
            <pc:docMk/>
            <pc:sldMk cId="1959304179" sldId="7752"/>
            <ac:spMk id="4" creationId="{D0206BAD-D026-AEB9-A2CB-14629E4AE35D}"/>
          </ac:spMkLst>
        </pc:spChg>
        <pc:spChg chg="mod">
          <ac:chgData name="Gray, Heidi" userId="a99000f5-6b73-44d1-b11d-985626119eb5" providerId="ADAL" clId="{D8C2B0F9-B554-40C2-A5A9-670769C69DC5}" dt="2024-02-12T15:09:48.304" v="109" actId="20577"/>
          <ac:spMkLst>
            <pc:docMk/>
            <pc:sldMk cId="1959304179" sldId="7752"/>
            <ac:spMk id="5" creationId="{E54B7CF4-7508-6D5E-847F-C44623593AA9}"/>
          </ac:spMkLst>
        </pc:spChg>
        <pc:spChg chg="del">
          <ac:chgData name="Gray, Heidi" userId="a99000f5-6b73-44d1-b11d-985626119eb5" providerId="ADAL" clId="{D8C2B0F9-B554-40C2-A5A9-670769C69DC5}" dt="2024-02-12T15:08:19.129" v="70" actId="478"/>
          <ac:spMkLst>
            <pc:docMk/>
            <pc:sldMk cId="1959304179" sldId="7752"/>
            <ac:spMk id="8" creationId="{E876A6F7-9336-B8B1-7AE9-48A1D2B82EFC}"/>
          </ac:spMkLst>
        </pc:spChg>
      </pc:sldChg>
      <pc:sldChg chg="modSp mod ord">
        <pc:chgData name="Gray, Heidi" userId="a99000f5-6b73-44d1-b11d-985626119eb5" providerId="ADAL" clId="{D8C2B0F9-B554-40C2-A5A9-670769C69DC5}" dt="2024-02-12T16:08:46.474" v="560" actId="962"/>
        <pc:sldMkLst>
          <pc:docMk/>
          <pc:sldMk cId="1572989689" sldId="7753"/>
        </pc:sldMkLst>
        <pc:spChg chg="mod">
          <ac:chgData name="Gray, Heidi" userId="a99000f5-6b73-44d1-b11d-985626119eb5" providerId="ADAL" clId="{D8C2B0F9-B554-40C2-A5A9-670769C69DC5}" dt="2024-02-12T15:18:43.020" v="329" actId="962"/>
          <ac:spMkLst>
            <pc:docMk/>
            <pc:sldMk cId="1572989689" sldId="7753"/>
            <ac:spMk id="2" creationId="{1EE920A8-2021-B6D0-AAD7-E5AB5CAF50DF}"/>
          </ac:spMkLst>
        </pc:spChg>
        <pc:spChg chg="mod">
          <ac:chgData name="Gray, Heidi" userId="a99000f5-6b73-44d1-b11d-985626119eb5" providerId="ADAL" clId="{D8C2B0F9-B554-40C2-A5A9-670769C69DC5}" dt="2024-02-12T15:18:44.993" v="330" actId="962"/>
          <ac:spMkLst>
            <pc:docMk/>
            <pc:sldMk cId="1572989689" sldId="7753"/>
            <ac:spMk id="3" creationId="{1F32C417-E884-1AF0-4EB7-312748F28BCD}"/>
          </ac:spMkLst>
        </pc:spChg>
        <pc:spChg chg="mod ord">
          <ac:chgData name="Gray, Heidi" userId="a99000f5-6b73-44d1-b11d-985626119eb5" providerId="ADAL" clId="{D8C2B0F9-B554-40C2-A5A9-670769C69DC5}" dt="2024-02-12T16:08:46.474" v="560" actId="962"/>
          <ac:spMkLst>
            <pc:docMk/>
            <pc:sldMk cId="1572989689" sldId="7753"/>
            <ac:spMk id="4" creationId="{D0206BAD-D026-AEB9-A2CB-14629E4AE35D}"/>
          </ac:spMkLst>
        </pc:spChg>
        <pc:spChg chg="ord">
          <ac:chgData name="Gray, Heidi" userId="a99000f5-6b73-44d1-b11d-985626119eb5" providerId="ADAL" clId="{D8C2B0F9-B554-40C2-A5A9-670769C69DC5}" dt="2024-02-12T15:18:15.256" v="324" actId="13244"/>
          <ac:spMkLst>
            <pc:docMk/>
            <pc:sldMk cId="1572989689" sldId="7753"/>
            <ac:spMk id="5" creationId="{E54B7CF4-7508-6D5E-847F-C44623593AA9}"/>
          </ac:spMkLst>
        </pc:spChg>
        <pc:spChg chg="ord">
          <ac:chgData name="Gray, Heidi" userId="a99000f5-6b73-44d1-b11d-985626119eb5" providerId="ADAL" clId="{D8C2B0F9-B554-40C2-A5A9-670769C69DC5}" dt="2024-02-12T15:18:09.355" v="323" actId="13244"/>
          <ac:spMkLst>
            <pc:docMk/>
            <pc:sldMk cId="1572989689" sldId="7753"/>
            <ac:spMk id="6" creationId="{DC3A964B-A2EF-C8A0-4E8B-05388563A80E}"/>
          </ac:spMkLst>
        </pc:spChg>
        <pc:spChg chg="mod ord">
          <ac:chgData name="Gray, Heidi" userId="a99000f5-6b73-44d1-b11d-985626119eb5" providerId="ADAL" clId="{D8C2B0F9-B554-40C2-A5A9-670769C69DC5}" dt="2024-02-12T15:30:26.022" v="472" actId="962"/>
          <ac:spMkLst>
            <pc:docMk/>
            <pc:sldMk cId="1572989689" sldId="7753"/>
            <ac:spMk id="8" creationId="{A06055F1-9A78-0AF7-29ED-280444A5B117}"/>
          </ac:spMkLst>
        </pc:spChg>
        <pc:spChg chg="ord">
          <ac:chgData name="Gray, Heidi" userId="a99000f5-6b73-44d1-b11d-985626119eb5" providerId="ADAL" clId="{D8C2B0F9-B554-40C2-A5A9-670769C69DC5}" dt="2024-02-12T15:49:49.835" v="536" actId="13244"/>
          <ac:spMkLst>
            <pc:docMk/>
            <pc:sldMk cId="1572989689" sldId="7753"/>
            <ac:spMk id="9" creationId="{6160A3E7-5388-D95F-78CF-83DBDC9AFCA6}"/>
          </ac:spMkLst>
        </pc:spChg>
        <pc:picChg chg="ord">
          <ac:chgData name="Gray, Heidi" userId="a99000f5-6b73-44d1-b11d-985626119eb5" providerId="ADAL" clId="{D8C2B0F9-B554-40C2-A5A9-670769C69DC5}" dt="2024-02-12T15:18:29.985" v="326" actId="13244"/>
          <ac:picMkLst>
            <pc:docMk/>
            <pc:sldMk cId="1572989689" sldId="7753"/>
            <ac:picMk id="7" creationId="{28BCC90B-9CD9-B3C7-A20D-5C66F0042EED}"/>
          </ac:picMkLst>
        </pc:picChg>
      </pc:sldChg>
    </pc:docChg>
  </pc:docChgLst>
  <pc:docChgLst>
    <pc:chgData name="Heidi Gray" userId="a99000f5-6b73-44d1-b11d-985626119eb5" providerId="ADAL" clId="{9E5873DE-2351-4995-B69A-41ABD7740D63}"/>
    <pc:docChg chg="undo custSel modSld">
      <pc:chgData name="Heidi Gray" userId="a99000f5-6b73-44d1-b11d-985626119eb5" providerId="ADAL" clId="{9E5873DE-2351-4995-B69A-41ABD7740D63}" dt="2024-01-26T14:51:03.391" v="63" actId="12"/>
      <pc:docMkLst>
        <pc:docMk/>
      </pc:docMkLst>
      <pc:sldChg chg="modSp mod">
        <pc:chgData name="Heidi Gray" userId="a99000f5-6b73-44d1-b11d-985626119eb5" providerId="ADAL" clId="{9E5873DE-2351-4995-B69A-41ABD7740D63}" dt="2024-01-26T14:46:26.482" v="14" actId="20577"/>
        <pc:sldMkLst>
          <pc:docMk/>
          <pc:sldMk cId="312232969" sldId="7745"/>
        </pc:sldMkLst>
        <pc:graphicFrameChg chg="modGraphic">
          <ac:chgData name="Heidi Gray" userId="a99000f5-6b73-44d1-b11d-985626119eb5" providerId="ADAL" clId="{9E5873DE-2351-4995-B69A-41ABD7740D63}" dt="2024-01-26T14:46:26.482" v="14" actId="20577"/>
          <ac:graphicFrameMkLst>
            <pc:docMk/>
            <pc:sldMk cId="312232969" sldId="7745"/>
            <ac:graphicFrameMk id="9" creationId="{CB30D0F1-9F68-3F0B-21A6-9F9C5DAB0D89}"/>
          </ac:graphicFrameMkLst>
        </pc:graphicFrameChg>
      </pc:sldChg>
      <pc:sldChg chg="modSp mod">
        <pc:chgData name="Heidi Gray" userId="a99000f5-6b73-44d1-b11d-985626119eb5" providerId="ADAL" clId="{9E5873DE-2351-4995-B69A-41ABD7740D63}" dt="2024-01-26T14:51:03.391" v="63" actId="12"/>
        <pc:sldMkLst>
          <pc:docMk/>
          <pc:sldMk cId="1572989689" sldId="7753"/>
        </pc:sldMkLst>
        <pc:spChg chg="mod">
          <ac:chgData name="Heidi Gray" userId="a99000f5-6b73-44d1-b11d-985626119eb5" providerId="ADAL" clId="{9E5873DE-2351-4995-B69A-41ABD7740D63}" dt="2024-01-26T14:51:03.391" v="63" actId="12"/>
          <ac:spMkLst>
            <pc:docMk/>
            <pc:sldMk cId="1572989689" sldId="7753"/>
            <ac:spMk id="5" creationId="{E54B7CF4-7508-6D5E-847F-C44623593AA9}"/>
          </ac:spMkLst>
        </pc:spChg>
        <pc:spChg chg="mod">
          <ac:chgData name="Heidi Gray" userId="a99000f5-6b73-44d1-b11d-985626119eb5" providerId="ADAL" clId="{9E5873DE-2351-4995-B69A-41ABD7740D63}" dt="2024-01-26T14:50:42.052" v="61" actId="1037"/>
          <ac:spMkLst>
            <pc:docMk/>
            <pc:sldMk cId="1572989689" sldId="7753"/>
            <ac:spMk id="8" creationId="{A06055F1-9A78-0AF7-29ED-280444A5B117}"/>
          </ac:spMkLst>
        </pc:spChg>
        <pc:spChg chg="mod">
          <ac:chgData name="Heidi Gray" userId="a99000f5-6b73-44d1-b11d-985626119eb5" providerId="ADAL" clId="{9E5873DE-2351-4995-B69A-41ABD7740D63}" dt="2024-01-26T14:50:17.504" v="16" actId="1076"/>
          <ac:spMkLst>
            <pc:docMk/>
            <pc:sldMk cId="1572989689" sldId="7753"/>
            <ac:spMk id="9" creationId="{6160A3E7-5388-D95F-78CF-83DBDC9AFCA6}"/>
          </ac:spMkLst>
        </pc:spChg>
        <pc:picChg chg="mod">
          <ac:chgData name="Heidi Gray" userId="a99000f5-6b73-44d1-b11d-985626119eb5" providerId="ADAL" clId="{9E5873DE-2351-4995-B69A-41ABD7740D63}" dt="2024-01-26T14:50:36.197" v="36" actId="1037"/>
          <ac:picMkLst>
            <pc:docMk/>
            <pc:sldMk cId="1572989689" sldId="7753"/>
            <ac:picMk id="7" creationId="{28BCC90B-9CD9-B3C7-A20D-5C66F0042EE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B7B1EE-40C3-4FAC-B7E4-60C7632F1E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81880-65E8-4ADB-84BB-774FBD0691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63119-AC6B-47CB-B182-5B917F40ED3F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164B7-626D-4980-98F5-43988EF27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586FC-FF28-458B-A9A0-72E3CDF02E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D7482-DD7F-4D04-99E8-1D2A4B0AAB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42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3FDCD3E-FE5A-4FE4-9CC2-CBFCF7D41C95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11406D4-93DD-47FA-8DC2-90535054F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93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0985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197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295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393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492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406D4-93DD-47FA-8DC2-90535054F86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94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406D4-93DD-47FA-8DC2-90535054F86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83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406D4-93DD-47FA-8DC2-90535054F86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1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406D4-93DD-47FA-8DC2-90535054F86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502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406D4-93DD-47FA-8DC2-90535054F86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will be inserted here for CBT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406D4-93DD-47FA-8DC2-90535054F86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02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85800"/>
            <a:ext cx="4022725" cy="2263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A2FA1-A8F9-4A59-B139-3FDF77DBF9B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70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85800"/>
            <a:ext cx="4022725" cy="2263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A2FA1-A8F9-4A59-B139-3FDF77DBF9B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9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85800"/>
            <a:ext cx="4022725" cy="2263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A2FA1-A8F9-4A59-B139-3FDF77DBF9B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768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85800"/>
            <a:ext cx="4022725" cy="2263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A2FA1-A8F9-4A59-B139-3FDF77DBF9B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16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85800"/>
            <a:ext cx="4022725" cy="2263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A2FA1-A8F9-4A59-B139-3FDF77DBF9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55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406D4-93DD-47FA-8DC2-90535054F86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66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will be inserted here for CBT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406D4-93DD-47FA-8DC2-90535054F86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03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will be inserted here for CBT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406D4-93DD-47FA-8DC2-90535054F86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74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 = Medicaid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406D4-93DD-47FA-8DC2-90535054F86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81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406D4-93DD-47FA-8DC2-90535054F86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84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AAAFB9"/>
          </a:solidFill>
        </p:spPr>
        <p:txBody>
          <a:bodyPr>
            <a:normAutofit/>
          </a:bodyPr>
          <a:lstStyle>
            <a:lvl1pPr>
              <a:buFontTx/>
              <a:buNone/>
              <a:defRPr sz="15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440267" y="4328583"/>
            <a:ext cx="5403998" cy="603250"/>
          </a:xfrm>
          <a:prstGeom prst="rect">
            <a:avLst/>
          </a:prstGeom>
        </p:spPr>
        <p:txBody>
          <a:bodyPr anchor="t">
            <a:noAutofit/>
          </a:bodyPr>
          <a:lstStyle>
            <a:lvl1pPr marL="190484" indent="-190484">
              <a:spcBef>
                <a:spcPts val="0"/>
              </a:spcBef>
              <a:spcAft>
                <a:spcPts val="333"/>
              </a:spcAft>
              <a:buFontTx/>
              <a:buNone/>
              <a:defRPr sz="1400" b="1">
                <a:solidFill>
                  <a:srgbClr val="FFFFFE"/>
                </a:solidFill>
              </a:defRPr>
            </a:lvl1pPr>
            <a:lvl2pPr marL="0" indent="0">
              <a:spcBef>
                <a:spcPts val="0"/>
              </a:spcBef>
              <a:spcAft>
                <a:spcPts val="333"/>
              </a:spcAft>
              <a:buFontTx/>
              <a:buNone/>
              <a:defRPr sz="1333" b="1">
                <a:solidFill>
                  <a:schemeClr val="bg1"/>
                </a:solidFill>
              </a:defRPr>
            </a:lvl2pPr>
            <a:lvl3pPr marL="624367" indent="-190484">
              <a:spcBef>
                <a:spcPts val="0"/>
              </a:spcBef>
              <a:spcAft>
                <a:spcPts val="500"/>
              </a:spcAft>
              <a:buFontTx/>
              <a:buNone/>
              <a:defRPr sz="1833"/>
            </a:lvl3pPr>
            <a:lvl4pPr marL="857182" indent="-232815">
              <a:spcBef>
                <a:spcPts val="0"/>
              </a:spcBef>
              <a:spcAft>
                <a:spcPts val="500"/>
              </a:spcAft>
              <a:buFontTx/>
              <a:buNone/>
              <a:defRPr sz="1833"/>
            </a:lvl4pPr>
            <a:lvl5pPr marL="1047666" indent="-190484">
              <a:spcBef>
                <a:spcPts val="0"/>
              </a:spcBef>
              <a:spcAft>
                <a:spcPts val="500"/>
              </a:spcAft>
              <a:buFontTx/>
              <a:buNone/>
              <a:defRPr sz="18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412749" y="1241779"/>
            <a:ext cx="11181097" cy="22824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3334" y="3564466"/>
            <a:ext cx="10385778" cy="579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544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reeform 7"/>
          <p:cNvSpPr>
            <a:spLocks/>
          </p:cNvSpPr>
          <p:nvPr userDrawn="1"/>
        </p:nvSpPr>
        <p:spPr>
          <a:xfrm>
            <a:off x="504032" y="2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5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F59093-7E21-3F4B-97C7-144B7C7A1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0968" y="320040"/>
            <a:ext cx="1654318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2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 14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16" name="Title 11"/>
          <p:cNvSpPr>
            <a:spLocks noGrp="1"/>
          </p:cNvSpPr>
          <p:nvPr>
            <p:ph type="title" hasCustomPrompt="1"/>
          </p:nvPr>
        </p:nvSpPr>
        <p:spPr>
          <a:xfrm>
            <a:off x="514443" y="455649"/>
            <a:ext cx="11182367" cy="91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11"/>
          <p:cNvSpPr>
            <a:spLocks noGrp="1"/>
          </p:cNvSpPr>
          <p:nvPr>
            <p:ph sz="quarter" idx="15"/>
          </p:nvPr>
        </p:nvSpPr>
        <p:spPr>
          <a:xfrm>
            <a:off x="508001" y="1754901"/>
            <a:ext cx="3397250" cy="44219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spcAft>
                <a:spcPts val="50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spcBef>
                <a:spcPts val="333"/>
              </a:spcBef>
              <a:spcAft>
                <a:spcPts val="333"/>
              </a:spcAft>
              <a:buFont typeface="Arial" panose="020B0604020202020204" pitchFamily="34" charset="0"/>
              <a:buNone/>
              <a:defRPr sz="1800"/>
            </a:lvl2pPr>
            <a:lvl3pPr marL="197107" indent="-186524" defTabSz="480200"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/>
            </a:lvl3pPr>
            <a:lvl4pPr marL="423316" indent="-182555">
              <a:spcBef>
                <a:spcPts val="333"/>
              </a:spcBef>
              <a:buFont typeface="Arial" panose="020B0604020202020204" pitchFamily="34" charset="0"/>
              <a:buChar char="–"/>
              <a:tabLst>
                <a:tab pos="662755" algn="l"/>
              </a:tabLst>
              <a:defRPr sz="1600"/>
            </a:lvl4pPr>
            <a:lvl5pPr marL="578092" indent="-156098">
              <a:spcBef>
                <a:spcPts val="333"/>
              </a:spcBef>
              <a:buFont typeface="Arial" panose="020B0604020202020204" pitchFamily="34" charset="0"/>
              <a:buChar char="•"/>
              <a:tabLst>
                <a:tab pos="578092" algn="l"/>
              </a:tabLst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11"/>
          <p:cNvSpPr>
            <a:spLocks noGrp="1"/>
          </p:cNvSpPr>
          <p:nvPr>
            <p:ph sz="quarter" idx="16"/>
          </p:nvPr>
        </p:nvSpPr>
        <p:spPr>
          <a:xfrm>
            <a:off x="4417483" y="1754901"/>
            <a:ext cx="3397250" cy="44219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spcAft>
                <a:spcPts val="50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spcBef>
                <a:spcPts val="333"/>
              </a:spcBef>
              <a:spcAft>
                <a:spcPts val="333"/>
              </a:spcAft>
              <a:buFont typeface="Arial" panose="020B0604020202020204" pitchFamily="34" charset="0"/>
              <a:buNone/>
              <a:defRPr sz="1800"/>
            </a:lvl2pPr>
            <a:lvl3pPr marL="197107" indent="-186524" defTabSz="480200"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/>
            </a:lvl3pPr>
            <a:lvl4pPr marL="423316" indent="-182555">
              <a:spcBef>
                <a:spcPts val="333"/>
              </a:spcBef>
              <a:buFont typeface="Arial" panose="020B0604020202020204" pitchFamily="34" charset="0"/>
              <a:buChar char="–"/>
              <a:tabLst>
                <a:tab pos="662755" algn="l"/>
              </a:tabLst>
              <a:defRPr sz="1600"/>
            </a:lvl4pPr>
            <a:lvl5pPr marL="578092" indent="-156098">
              <a:spcBef>
                <a:spcPts val="333"/>
              </a:spcBef>
              <a:buFont typeface="Arial" panose="020B0604020202020204" pitchFamily="34" charset="0"/>
              <a:buChar char="•"/>
              <a:tabLst>
                <a:tab pos="578092" algn="l"/>
              </a:tabLst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11"/>
          <p:cNvSpPr>
            <a:spLocks noGrp="1"/>
          </p:cNvSpPr>
          <p:nvPr>
            <p:ph sz="quarter" idx="17"/>
          </p:nvPr>
        </p:nvSpPr>
        <p:spPr>
          <a:xfrm>
            <a:off x="8299561" y="1754901"/>
            <a:ext cx="3397250" cy="44219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spcAft>
                <a:spcPts val="50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spcBef>
                <a:spcPts val="333"/>
              </a:spcBef>
              <a:spcAft>
                <a:spcPts val="333"/>
              </a:spcAft>
              <a:buFont typeface="Arial" panose="020B0604020202020204" pitchFamily="34" charset="0"/>
              <a:buNone/>
              <a:defRPr sz="1800"/>
            </a:lvl2pPr>
            <a:lvl3pPr marL="197107" indent="-186524" defTabSz="480200"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/>
            </a:lvl3pPr>
            <a:lvl4pPr marL="423316" indent="-182555">
              <a:spcBef>
                <a:spcPts val="333"/>
              </a:spcBef>
              <a:buFont typeface="Arial" panose="020B0604020202020204" pitchFamily="34" charset="0"/>
              <a:buChar char="–"/>
              <a:tabLst>
                <a:tab pos="662755" algn="l"/>
              </a:tabLst>
              <a:defRPr sz="1600"/>
            </a:lvl4pPr>
            <a:lvl5pPr marL="578092" indent="-156098">
              <a:spcBef>
                <a:spcPts val="333"/>
              </a:spcBef>
              <a:buFont typeface="Arial" panose="020B0604020202020204" pitchFamily="34" charset="0"/>
              <a:buChar char="•"/>
              <a:tabLst>
                <a:tab pos="578092" algn="l"/>
              </a:tabLst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416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609167" y="0"/>
            <a:ext cx="6582833" cy="6858000"/>
          </a:xfrm>
          <a:prstGeom prst="rect">
            <a:avLst/>
          </a:prstGeom>
          <a:gradFill>
            <a:gsLst>
              <a:gs pos="38000">
                <a:srgbClr val="1A4783"/>
              </a:gs>
              <a:gs pos="68000">
                <a:srgbClr val="386CBA"/>
              </a:gs>
              <a:gs pos="0">
                <a:srgbClr val="002855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03010" y="6356353"/>
            <a:ext cx="1583466" cy="365125"/>
          </a:xfrm>
        </p:spPr>
        <p:txBody>
          <a:bodyPr/>
          <a:lstStyle>
            <a:lvl1pPr algn="r"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 14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5"/>
          </p:nvPr>
        </p:nvSpPr>
        <p:spPr>
          <a:xfrm>
            <a:off x="504032" y="1968870"/>
            <a:ext cx="4882443" cy="42228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spcAft>
                <a:spcPts val="500"/>
              </a:spcAft>
              <a:buNone/>
              <a:defRPr sz="2400"/>
            </a:lvl1pPr>
            <a:lvl2pPr marL="197107" indent="-197107">
              <a:spcBef>
                <a:spcPts val="333"/>
              </a:spcBef>
              <a:spcAft>
                <a:spcPts val="333"/>
              </a:spcAft>
              <a:buFont typeface="Arial" panose="020B0604020202020204" pitchFamily="34" charset="0"/>
              <a:buChar char="•"/>
              <a:defRPr sz="2400"/>
            </a:lvl2pPr>
            <a:lvl3pPr marL="480200" indent="-228856" defTabSz="480200">
              <a:spcBef>
                <a:spcPts val="333"/>
              </a:spcBef>
              <a:buClrTx/>
              <a:buFont typeface="Arial" panose="020B0604020202020204" pitchFamily="34" charset="0"/>
              <a:buChar char="–"/>
              <a:defRPr sz="1800"/>
            </a:lvl3pPr>
            <a:lvl4pPr marL="662755" indent="-182555">
              <a:spcBef>
                <a:spcPts val="333"/>
              </a:spcBef>
              <a:buFont typeface="Arial" panose="020B0604020202020204" pitchFamily="34" charset="0"/>
              <a:buChar char="•"/>
              <a:tabLst>
                <a:tab pos="662755" algn="l"/>
              </a:tabLst>
              <a:defRPr sz="1800"/>
            </a:lvl4pPr>
            <a:lvl5pPr marL="903516" indent="-240761">
              <a:spcBef>
                <a:spcPts val="333"/>
              </a:spcBef>
              <a:buFont typeface="Arial" panose="020B0604020202020204" pitchFamily="34" charset="0"/>
              <a:buChar char="–"/>
              <a:tabLst>
                <a:tab pos="959077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1"/>
          <p:cNvSpPr>
            <a:spLocks noGrp="1"/>
          </p:cNvSpPr>
          <p:nvPr>
            <p:ph type="title" hasCustomPrompt="1"/>
          </p:nvPr>
        </p:nvSpPr>
        <p:spPr>
          <a:xfrm>
            <a:off x="514443" y="455648"/>
            <a:ext cx="4872032" cy="131621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9528" y="6243408"/>
            <a:ext cx="1654318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 14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5"/>
          </p:nvPr>
        </p:nvSpPr>
        <p:spPr>
          <a:xfrm>
            <a:off x="504032" y="1754899"/>
            <a:ext cx="5281259" cy="44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spcAft>
                <a:spcPts val="500"/>
              </a:spcAft>
              <a:buNone/>
              <a:defRPr sz="2400"/>
            </a:lvl1pPr>
            <a:lvl2pPr marL="197107" indent="-197107">
              <a:spcBef>
                <a:spcPts val="333"/>
              </a:spcBef>
              <a:spcAft>
                <a:spcPts val="333"/>
              </a:spcAft>
              <a:buFont typeface="Arial" panose="020B0604020202020204" pitchFamily="34" charset="0"/>
              <a:buChar char="•"/>
              <a:defRPr sz="2400"/>
            </a:lvl2pPr>
            <a:lvl3pPr marL="480200" indent="-228856" defTabSz="480200">
              <a:spcBef>
                <a:spcPts val="333"/>
              </a:spcBef>
              <a:buClrTx/>
              <a:buFont typeface="Arial" panose="020B0604020202020204" pitchFamily="34" charset="0"/>
              <a:buChar char="–"/>
              <a:defRPr sz="1800"/>
            </a:lvl3pPr>
            <a:lvl4pPr marL="662755" indent="-182555">
              <a:buFont typeface="Arial" panose="020B0604020202020204" pitchFamily="34" charset="0"/>
              <a:buChar char="•"/>
              <a:tabLst>
                <a:tab pos="662755" algn="l"/>
              </a:tabLst>
              <a:defRPr sz="1800"/>
            </a:lvl4pPr>
            <a:lvl5pPr marL="903516" indent="-240761">
              <a:buFont typeface="Arial" panose="020B0604020202020204" pitchFamily="34" charset="0"/>
              <a:buChar char="–"/>
              <a:tabLst>
                <a:tab pos="959077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1"/>
          <p:cNvSpPr>
            <a:spLocks noGrp="1"/>
          </p:cNvSpPr>
          <p:nvPr>
            <p:ph type="title" hasCustomPrompt="1"/>
          </p:nvPr>
        </p:nvSpPr>
        <p:spPr>
          <a:xfrm>
            <a:off x="514442" y="455648"/>
            <a:ext cx="11173525" cy="91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6406709" y="1754899"/>
            <a:ext cx="5281259" cy="44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spcAft>
                <a:spcPts val="500"/>
              </a:spcAft>
              <a:buNone/>
              <a:defRPr sz="2400"/>
            </a:lvl1pPr>
            <a:lvl2pPr marL="197107" indent="-197107">
              <a:spcBef>
                <a:spcPts val="333"/>
              </a:spcBef>
              <a:spcAft>
                <a:spcPts val="333"/>
              </a:spcAft>
              <a:buFont typeface="Arial" panose="020B0604020202020204" pitchFamily="34" charset="0"/>
              <a:buChar char="•"/>
              <a:defRPr sz="2400"/>
            </a:lvl2pPr>
            <a:lvl3pPr marL="480200" indent="-228856" defTabSz="480200">
              <a:spcBef>
                <a:spcPts val="333"/>
              </a:spcBef>
              <a:buClrTx/>
              <a:buFont typeface="Arial" panose="020B0604020202020204" pitchFamily="34" charset="0"/>
              <a:buChar char="–"/>
              <a:defRPr sz="1800"/>
            </a:lvl3pPr>
            <a:lvl4pPr marL="662755" indent="-182555">
              <a:buFont typeface="Arial" panose="020B0604020202020204" pitchFamily="34" charset="0"/>
              <a:buChar char="•"/>
              <a:tabLst>
                <a:tab pos="662755" algn="l"/>
              </a:tabLst>
              <a:defRPr sz="1800"/>
            </a:lvl4pPr>
            <a:lvl5pPr marL="903516" indent="-240761">
              <a:buFont typeface="Arial" panose="020B0604020202020204" pitchFamily="34" charset="0"/>
              <a:buChar char="–"/>
              <a:tabLst>
                <a:tab pos="959077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 14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9" name="Title 11"/>
          <p:cNvSpPr>
            <a:spLocks noGrp="1"/>
          </p:cNvSpPr>
          <p:nvPr>
            <p:ph type="title" hasCustomPrompt="1"/>
          </p:nvPr>
        </p:nvSpPr>
        <p:spPr>
          <a:xfrm>
            <a:off x="514443" y="455648"/>
            <a:ext cx="11217774" cy="91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/>
          </p:nvPr>
        </p:nvSpPr>
        <p:spPr>
          <a:xfrm>
            <a:off x="514444" y="1754899"/>
            <a:ext cx="5398113" cy="4252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spcAft>
                <a:spcPts val="500"/>
              </a:spcAft>
              <a:buNone/>
              <a:defRPr sz="2400"/>
            </a:lvl1pPr>
            <a:lvl2pPr marL="197107" indent="-197107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480200" indent="-228856" defTabSz="480200">
              <a:spcBef>
                <a:spcPts val="333"/>
              </a:spcBef>
              <a:buClrTx/>
              <a:buFont typeface="Arial" panose="020B0604020202020204" pitchFamily="34" charset="0"/>
              <a:buChar char="–"/>
              <a:defRPr sz="1800"/>
            </a:lvl3pPr>
            <a:lvl4pPr marL="662755" indent="-182555">
              <a:buFont typeface="Arial" panose="020B0604020202020204" pitchFamily="34" charset="0"/>
              <a:buChar char="•"/>
              <a:tabLst>
                <a:tab pos="662755" algn="l"/>
              </a:tabLst>
              <a:defRPr sz="1800"/>
            </a:lvl4pPr>
            <a:lvl5pPr marL="903516" indent="-240761">
              <a:buFont typeface="Arial" panose="020B0604020202020204" pitchFamily="34" charset="0"/>
              <a:buChar char="–"/>
              <a:tabLst>
                <a:tab pos="959077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41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 14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14" name="Title 11"/>
          <p:cNvSpPr>
            <a:spLocks noGrp="1"/>
          </p:cNvSpPr>
          <p:nvPr>
            <p:ph type="title" hasCustomPrompt="1"/>
          </p:nvPr>
        </p:nvSpPr>
        <p:spPr>
          <a:xfrm>
            <a:off x="514444" y="455650"/>
            <a:ext cx="11169556" cy="91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11"/>
          <p:cNvSpPr>
            <a:spLocks noGrp="1"/>
          </p:cNvSpPr>
          <p:nvPr>
            <p:ph sz="quarter" idx="16"/>
          </p:nvPr>
        </p:nvSpPr>
        <p:spPr>
          <a:xfrm>
            <a:off x="4402817" y="1754904"/>
            <a:ext cx="7281183" cy="44219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spcAft>
                <a:spcPts val="50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197107" indent="-197107">
              <a:spcBef>
                <a:spcPts val="333"/>
              </a:spcBef>
              <a:spcAft>
                <a:spcPts val="333"/>
              </a:spcAft>
              <a:buFont typeface="Arial" panose="020B0604020202020204" pitchFamily="34" charset="0"/>
              <a:buChar char="•"/>
              <a:defRPr sz="2400"/>
            </a:lvl2pPr>
            <a:lvl3pPr marL="480200" indent="-228856" defTabSz="480200">
              <a:spcBef>
                <a:spcPts val="333"/>
              </a:spcBef>
              <a:buClrTx/>
              <a:buFont typeface="Arial" panose="020B0604020202020204" pitchFamily="34" charset="0"/>
              <a:buChar char="–"/>
              <a:defRPr sz="1800"/>
            </a:lvl3pPr>
            <a:lvl4pPr marL="662755" indent="-182555">
              <a:spcBef>
                <a:spcPts val="333"/>
              </a:spcBef>
              <a:buFont typeface="Arial" panose="020B0604020202020204" pitchFamily="34" charset="0"/>
              <a:buChar char="•"/>
              <a:tabLst>
                <a:tab pos="662755" algn="l"/>
              </a:tabLst>
              <a:defRPr sz="1800"/>
            </a:lvl4pPr>
            <a:lvl5pPr marL="903516" indent="-240761">
              <a:spcBef>
                <a:spcPts val="333"/>
              </a:spcBef>
              <a:buFont typeface="Arial" panose="020B0604020202020204" pitchFamily="34" charset="0"/>
              <a:buChar char="–"/>
              <a:tabLst>
                <a:tab pos="959077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5"/>
          </p:nvPr>
        </p:nvSpPr>
        <p:spPr>
          <a:xfrm>
            <a:off x="508001" y="1754904"/>
            <a:ext cx="3397250" cy="44219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167"/>
              </a:lnSpc>
              <a:spcBef>
                <a:spcPts val="500"/>
              </a:spcBef>
              <a:spcAft>
                <a:spcPts val="1000"/>
              </a:spcAft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197107" indent="-186524" defTabSz="480200"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67"/>
            </a:lvl3pPr>
            <a:lvl4pPr marL="423316" indent="-182555">
              <a:spcBef>
                <a:spcPts val="333"/>
              </a:spcBef>
              <a:buFont typeface="Arial" panose="020B0604020202020204" pitchFamily="34" charset="0"/>
              <a:buChar char="–"/>
              <a:tabLst>
                <a:tab pos="662755" algn="l"/>
              </a:tabLst>
              <a:defRPr sz="1500"/>
            </a:lvl4pPr>
            <a:lvl5pPr marL="578092" indent="-156098">
              <a:spcBef>
                <a:spcPts val="333"/>
              </a:spcBef>
              <a:buFont typeface="Arial" panose="020B0604020202020204" pitchFamily="34" charset="0"/>
              <a:buChar char="•"/>
              <a:tabLst>
                <a:tab pos="578092" algn="l"/>
              </a:tabLst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401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8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4142509" y="1755117"/>
            <a:ext cx="7541490" cy="4383987"/>
          </a:xfrm>
          <a:prstGeom prst="rect">
            <a:avLst/>
          </a:prstGeom>
          <a:gradFill>
            <a:gsLst>
              <a:gs pos="38000">
                <a:srgbClr val="1A4783"/>
              </a:gs>
              <a:gs pos="68000">
                <a:srgbClr val="386CBA"/>
              </a:gs>
              <a:gs pos="0">
                <a:srgbClr val="002855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 14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339429" y="2187694"/>
            <a:ext cx="7201405" cy="5503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400" b="1">
                <a:solidFill>
                  <a:srgbClr val="FFFFFE"/>
                </a:solidFill>
              </a:defRPr>
            </a:lvl1pPr>
            <a:lvl2pPr marL="0" indent="0">
              <a:buFontTx/>
              <a:buNone/>
              <a:defRPr sz="1833">
                <a:solidFill>
                  <a:srgbClr val="141313"/>
                </a:solidFill>
              </a:defRPr>
            </a:lvl2pPr>
            <a:lvl3pPr marL="0" indent="0">
              <a:buFontTx/>
              <a:buNone/>
              <a:defRPr sz="1833">
                <a:solidFill>
                  <a:srgbClr val="141313"/>
                </a:solidFill>
              </a:defRPr>
            </a:lvl3pPr>
            <a:lvl4pPr marL="0" indent="0">
              <a:buFontTx/>
              <a:buNone/>
              <a:defRPr sz="1833">
                <a:solidFill>
                  <a:srgbClr val="141313"/>
                </a:solidFill>
              </a:defRPr>
            </a:lvl4pPr>
            <a:lvl5pPr marL="0" indent="0">
              <a:buFontTx/>
              <a:buNone/>
              <a:defRPr sz="1833">
                <a:solidFill>
                  <a:srgbClr val="14131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1"/>
          <p:cNvSpPr>
            <a:spLocks noGrp="1"/>
          </p:cNvSpPr>
          <p:nvPr>
            <p:ph type="title" hasCustomPrompt="1"/>
          </p:nvPr>
        </p:nvSpPr>
        <p:spPr>
          <a:xfrm>
            <a:off x="514443" y="455650"/>
            <a:ext cx="11169555" cy="91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11"/>
          <p:cNvSpPr>
            <a:spLocks noGrp="1"/>
          </p:cNvSpPr>
          <p:nvPr>
            <p:ph sz="quarter" idx="15"/>
          </p:nvPr>
        </p:nvSpPr>
        <p:spPr>
          <a:xfrm>
            <a:off x="508001" y="1755331"/>
            <a:ext cx="3397250" cy="43799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167"/>
              </a:lnSpc>
              <a:spcBef>
                <a:spcPts val="500"/>
              </a:spcBef>
              <a:spcAft>
                <a:spcPts val="1000"/>
              </a:spcAft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197107" indent="-186524" defTabSz="480200"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67"/>
            </a:lvl3pPr>
            <a:lvl4pPr marL="423316" indent="-182555">
              <a:spcBef>
                <a:spcPts val="333"/>
              </a:spcBef>
              <a:buFont typeface="Arial" panose="020B0604020202020204" pitchFamily="34" charset="0"/>
              <a:buChar char="–"/>
              <a:tabLst>
                <a:tab pos="662755" algn="l"/>
              </a:tabLst>
              <a:defRPr sz="1500"/>
            </a:lvl4pPr>
            <a:lvl5pPr marL="578092" indent="-156098">
              <a:spcBef>
                <a:spcPts val="333"/>
              </a:spcBef>
              <a:buFont typeface="Arial" panose="020B0604020202020204" pitchFamily="34" charset="0"/>
              <a:buChar char="•"/>
              <a:tabLst>
                <a:tab pos="578092" algn="l"/>
              </a:tabLst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34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8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 14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16" name="Title 11"/>
          <p:cNvSpPr>
            <a:spLocks noGrp="1"/>
          </p:cNvSpPr>
          <p:nvPr>
            <p:ph type="title" hasCustomPrompt="1"/>
          </p:nvPr>
        </p:nvSpPr>
        <p:spPr>
          <a:xfrm>
            <a:off x="514444" y="455649"/>
            <a:ext cx="11186776" cy="91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11"/>
          <p:cNvSpPr>
            <a:spLocks noGrp="1"/>
          </p:cNvSpPr>
          <p:nvPr>
            <p:ph sz="quarter" idx="15"/>
          </p:nvPr>
        </p:nvSpPr>
        <p:spPr>
          <a:xfrm>
            <a:off x="508001" y="1754901"/>
            <a:ext cx="3397250" cy="44219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167"/>
              </a:lnSpc>
              <a:spcBef>
                <a:spcPts val="500"/>
              </a:spcBef>
              <a:spcAft>
                <a:spcPts val="1000"/>
              </a:spcAft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197107" indent="-186524" defTabSz="480200"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67"/>
            </a:lvl3pPr>
            <a:lvl4pPr marL="423316" indent="-182555">
              <a:spcBef>
                <a:spcPts val="333"/>
              </a:spcBef>
              <a:buFont typeface="Arial" panose="020B0604020202020204" pitchFamily="34" charset="0"/>
              <a:buChar char="–"/>
              <a:tabLst>
                <a:tab pos="662755" algn="l"/>
              </a:tabLst>
              <a:defRPr sz="1500"/>
            </a:lvl4pPr>
            <a:lvl5pPr marL="578092" indent="-156098">
              <a:spcBef>
                <a:spcPts val="333"/>
              </a:spcBef>
              <a:buFont typeface="Arial" panose="020B0604020202020204" pitchFamily="34" charset="0"/>
              <a:buChar char="•"/>
              <a:tabLst>
                <a:tab pos="578092" algn="l"/>
              </a:tabLst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46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 14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14" name="Title 11"/>
          <p:cNvSpPr>
            <a:spLocks noGrp="1"/>
          </p:cNvSpPr>
          <p:nvPr>
            <p:ph type="title" hasCustomPrompt="1"/>
          </p:nvPr>
        </p:nvSpPr>
        <p:spPr>
          <a:xfrm>
            <a:off x="514443" y="455649"/>
            <a:ext cx="11152701" cy="91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32" y="1616539"/>
            <a:ext cx="11163113" cy="9474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2400" b="0">
                <a:solidFill>
                  <a:schemeClr val="accent1"/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84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 14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514444" y="2460008"/>
            <a:ext cx="2667000" cy="861315"/>
          </a:xfrm>
          <a:prstGeom prst="rect">
            <a:avLst/>
          </a:prstGeom>
          <a:gradFill>
            <a:gsLst>
              <a:gs pos="38000">
                <a:srgbClr val="1A4783"/>
              </a:gs>
              <a:gs pos="68000">
                <a:srgbClr val="386CBA"/>
              </a:gs>
              <a:gs pos="0">
                <a:srgbClr val="002855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vert="horz" tIns="91440"/>
          <a:lstStyle>
            <a:lvl1pPr marL="95246" indent="0">
              <a:buFontTx/>
              <a:buNone/>
              <a:defRPr sz="1800">
                <a:solidFill>
                  <a:srgbClr val="FFFFFE"/>
                </a:solidFill>
              </a:defRPr>
            </a:lvl1pPr>
            <a:lvl2pPr>
              <a:buFontTx/>
              <a:buNone/>
              <a:defRPr sz="1500">
                <a:solidFill>
                  <a:srgbClr val="FFFFFE"/>
                </a:solidFill>
              </a:defRPr>
            </a:lvl2pPr>
            <a:lvl3pPr>
              <a:buFontTx/>
              <a:buNone/>
              <a:defRPr sz="1500">
                <a:solidFill>
                  <a:srgbClr val="FFFFFE"/>
                </a:solidFill>
              </a:defRPr>
            </a:lvl3pPr>
            <a:lvl4pPr>
              <a:buFontTx/>
              <a:buNone/>
              <a:defRPr sz="1500">
                <a:solidFill>
                  <a:srgbClr val="FFFFFE"/>
                </a:solidFill>
              </a:defRPr>
            </a:lvl4pPr>
            <a:lvl5pPr>
              <a:buFontTx/>
              <a:buNone/>
              <a:defRPr sz="1500">
                <a:solidFill>
                  <a:srgbClr val="FFFFF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itle 11"/>
          <p:cNvSpPr>
            <a:spLocks noGrp="1"/>
          </p:cNvSpPr>
          <p:nvPr>
            <p:ph type="title" hasCustomPrompt="1"/>
          </p:nvPr>
        </p:nvSpPr>
        <p:spPr>
          <a:xfrm>
            <a:off x="514444" y="455648"/>
            <a:ext cx="9211448" cy="91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534311" y="1754899"/>
            <a:ext cx="2645833" cy="55430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667"/>
            </a:lvl2pPr>
            <a:lvl3pPr>
              <a:defRPr sz="1667"/>
            </a:lvl3pPr>
            <a:lvl4pPr>
              <a:defRPr sz="1667"/>
            </a:lvl4pPr>
            <a:lvl5pPr>
              <a:defRPr sz="16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3360061" y="1754899"/>
            <a:ext cx="8356888" cy="55430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800" b="1"/>
            </a:lvl1pPr>
            <a:lvl2pPr>
              <a:defRPr sz="1667"/>
            </a:lvl2pPr>
            <a:lvl3pPr>
              <a:defRPr sz="1667"/>
            </a:lvl3pPr>
            <a:lvl4pPr>
              <a:defRPr sz="1667"/>
            </a:lvl4pPr>
            <a:lvl5pPr>
              <a:defRPr sz="16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360061" y="2460014"/>
            <a:ext cx="8356888" cy="834760"/>
          </a:xfrm>
          <a:prstGeom prst="rect">
            <a:avLst/>
          </a:prstGeom>
        </p:spPr>
        <p:txBody>
          <a:bodyPr lIns="0" rIns="0"/>
          <a:lstStyle>
            <a:lvl1pPr marL="138901" indent="-138901">
              <a:buFont typeface="Arial" panose="020B0604020202020204" pitchFamily="34" charset="0"/>
              <a:buChar char="•"/>
              <a:tabLst>
                <a:tab pos="138901" algn="l"/>
              </a:tabLst>
              <a:defRPr sz="1800"/>
            </a:lvl1pPr>
            <a:lvl2pPr marL="387599" indent="-201075">
              <a:spcBef>
                <a:spcPts val="0"/>
              </a:spcBef>
              <a:tabLst>
                <a:tab pos="332039" algn="l"/>
              </a:tabLst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514444" y="3445580"/>
            <a:ext cx="2667000" cy="861315"/>
          </a:xfrm>
          <a:prstGeom prst="rect">
            <a:avLst/>
          </a:prstGeom>
          <a:gradFill>
            <a:gsLst>
              <a:gs pos="38000">
                <a:srgbClr val="1A4783"/>
              </a:gs>
              <a:gs pos="68000">
                <a:srgbClr val="386CBA"/>
              </a:gs>
              <a:gs pos="0">
                <a:srgbClr val="002855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vert="horz" tIns="91440"/>
          <a:lstStyle>
            <a:lvl1pPr marL="95246" indent="0">
              <a:buFontTx/>
              <a:buNone/>
              <a:defRPr sz="1800">
                <a:solidFill>
                  <a:srgbClr val="FFFFFE"/>
                </a:solidFill>
              </a:defRPr>
            </a:lvl1pPr>
            <a:lvl2pPr>
              <a:buFontTx/>
              <a:buNone/>
              <a:defRPr sz="1500">
                <a:solidFill>
                  <a:srgbClr val="FFFFFE"/>
                </a:solidFill>
              </a:defRPr>
            </a:lvl2pPr>
            <a:lvl3pPr>
              <a:buFontTx/>
              <a:buNone/>
              <a:defRPr sz="1500">
                <a:solidFill>
                  <a:srgbClr val="FFFFFE"/>
                </a:solidFill>
              </a:defRPr>
            </a:lvl3pPr>
            <a:lvl4pPr>
              <a:buFontTx/>
              <a:buNone/>
              <a:defRPr sz="1500">
                <a:solidFill>
                  <a:srgbClr val="FFFFFE"/>
                </a:solidFill>
              </a:defRPr>
            </a:lvl4pPr>
            <a:lvl5pPr>
              <a:buFontTx/>
              <a:buNone/>
              <a:defRPr sz="1500">
                <a:solidFill>
                  <a:srgbClr val="FFFFF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3360061" y="3445587"/>
            <a:ext cx="8356888" cy="834760"/>
          </a:xfrm>
          <a:prstGeom prst="rect">
            <a:avLst/>
          </a:prstGeom>
        </p:spPr>
        <p:txBody>
          <a:bodyPr lIns="0" rIns="0"/>
          <a:lstStyle>
            <a:lvl1pPr marL="138901" indent="-138901">
              <a:buFont typeface="Arial" panose="020B0604020202020204" pitchFamily="34" charset="0"/>
              <a:buChar char="•"/>
              <a:tabLst>
                <a:tab pos="138901" algn="l"/>
              </a:tabLst>
              <a:defRPr sz="1800"/>
            </a:lvl1pPr>
            <a:lvl2pPr marL="387599" indent="-201075">
              <a:spcBef>
                <a:spcPts val="0"/>
              </a:spcBef>
              <a:tabLst>
                <a:tab pos="332039" algn="l"/>
              </a:tabLst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514444" y="4451023"/>
            <a:ext cx="2667000" cy="861315"/>
          </a:xfrm>
          <a:prstGeom prst="rect">
            <a:avLst/>
          </a:prstGeom>
          <a:gradFill>
            <a:gsLst>
              <a:gs pos="38000">
                <a:srgbClr val="1A4783"/>
              </a:gs>
              <a:gs pos="68000">
                <a:srgbClr val="386CBA"/>
              </a:gs>
              <a:gs pos="0">
                <a:srgbClr val="002855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vert="horz" tIns="91440"/>
          <a:lstStyle>
            <a:lvl1pPr marL="95246" indent="0">
              <a:buFontTx/>
              <a:buNone/>
              <a:defRPr sz="1800">
                <a:solidFill>
                  <a:srgbClr val="FFFFFE"/>
                </a:solidFill>
              </a:defRPr>
            </a:lvl1pPr>
            <a:lvl2pPr>
              <a:buFontTx/>
              <a:buNone/>
              <a:defRPr sz="1500">
                <a:solidFill>
                  <a:srgbClr val="FFFFFE"/>
                </a:solidFill>
              </a:defRPr>
            </a:lvl2pPr>
            <a:lvl3pPr>
              <a:buFontTx/>
              <a:buNone/>
              <a:defRPr sz="1500">
                <a:solidFill>
                  <a:srgbClr val="FFFFFE"/>
                </a:solidFill>
              </a:defRPr>
            </a:lvl3pPr>
            <a:lvl4pPr>
              <a:buFontTx/>
              <a:buNone/>
              <a:defRPr sz="1500">
                <a:solidFill>
                  <a:srgbClr val="FFFFFE"/>
                </a:solidFill>
              </a:defRPr>
            </a:lvl4pPr>
            <a:lvl5pPr>
              <a:buFontTx/>
              <a:buNone/>
              <a:defRPr sz="1500">
                <a:solidFill>
                  <a:srgbClr val="FFFFF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3360061" y="4451029"/>
            <a:ext cx="8356888" cy="834760"/>
          </a:xfrm>
          <a:prstGeom prst="rect">
            <a:avLst/>
          </a:prstGeom>
        </p:spPr>
        <p:txBody>
          <a:bodyPr lIns="0" rIns="0"/>
          <a:lstStyle>
            <a:lvl1pPr marL="138901" indent="-138901">
              <a:buFont typeface="Arial" panose="020B0604020202020204" pitchFamily="34" charset="0"/>
              <a:buChar char="•"/>
              <a:tabLst>
                <a:tab pos="138901" algn="l"/>
              </a:tabLst>
              <a:defRPr sz="1800"/>
            </a:lvl1pPr>
            <a:lvl2pPr marL="387599" indent="-201075">
              <a:spcBef>
                <a:spcPts val="0"/>
              </a:spcBef>
              <a:tabLst>
                <a:tab pos="332039" algn="l"/>
              </a:tabLst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3749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_Titl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 14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14" name="Title 11"/>
          <p:cNvSpPr>
            <a:spLocks noGrp="1"/>
          </p:cNvSpPr>
          <p:nvPr>
            <p:ph type="title" hasCustomPrompt="1"/>
          </p:nvPr>
        </p:nvSpPr>
        <p:spPr>
          <a:xfrm>
            <a:off x="514444" y="455649"/>
            <a:ext cx="11155780" cy="91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916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F9DABF-7F19-D741-9AD7-8F89DE4193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8000">
                <a:srgbClr val="1A4783"/>
              </a:gs>
              <a:gs pos="68000">
                <a:srgbClr val="386CBA"/>
              </a:gs>
              <a:gs pos="0">
                <a:srgbClr val="002855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182" tIns="38091" rIns="76182" bIns="38091" rtlCol="0" anchor="ctr"/>
          <a:lstStyle/>
          <a:p>
            <a:pPr algn="ctr"/>
            <a:endParaRPr lang="en-US" sz="1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7A2B43-0B67-FB4A-9F74-474C58CC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52" t="25288" b="5361"/>
          <a:stretch/>
        </p:blipFill>
        <p:spPr>
          <a:xfrm>
            <a:off x="0" y="0"/>
            <a:ext cx="8444938" cy="6858000"/>
          </a:xfrm>
          <a:prstGeom prst="rect">
            <a:avLst/>
          </a:prstGeom>
        </p:spPr>
      </p:pic>
      <p:sp>
        <p:nvSpPr>
          <p:cNvPr id="11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2653695" y="4328583"/>
            <a:ext cx="5403998" cy="603250"/>
          </a:xfrm>
          <a:prstGeom prst="rect">
            <a:avLst/>
          </a:prstGeom>
        </p:spPr>
        <p:txBody>
          <a:bodyPr anchor="t">
            <a:noAutofit/>
          </a:bodyPr>
          <a:lstStyle>
            <a:lvl1pPr marL="190492" indent="-190492">
              <a:spcBef>
                <a:spcPts val="0"/>
              </a:spcBef>
              <a:spcAft>
                <a:spcPts val="333"/>
              </a:spcAft>
              <a:buFontTx/>
              <a:buNone/>
              <a:defRPr sz="1400" b="1">
                <a:solidFill>
                  <a:srgbClr val="FFFFFE"/>
                </a:solidFill>
              </a:defRPr>
            </a:lvl1pPr>
            <a:lvl2pPr marL="0" indent="0">
              <a:spcBef>
                <a:spcPts val="0"/>
              </a:spcBef>
              <a:spcAft>
                <a:spcPts val="333"/>
              </a:spcAft>
              <a:buFontTx/>
              <a:buNone/>
              <a:defRPr sz="1333" b="1">
                <a:solidFill>
                  <a:schemeClr val="bg1"/>
                </a:solidFill>
              </a:defRPr>
            </a:lvl2pPr>
            <a:lvl3pPr marL="624392" indent="-190492">
              <a:spcBef>
                <a:spcPts val="0"/>
              </a:spcBef>
              <a:spcAft>
                <a:spcPts val="500"/>
              </a:spcAft>
              <a:buFontTx/>
              <a:buNone/>
              <a:defRPr sz="1833"/>
            </a:lvl3pPr>
            <a:lvl4pPr marL="857216" indent="-232824">
              <a:spcBef>
                <a:spcPts val="0"/>
              </a:spcBef>
              <a:spcAft>
                <a:spcPts val="500"/>
              </a:spcAft>
              <a:buFontTx/>
              <a:buNone/>
              <a:defRPr sz="1833"/>
            </a:lvl4pPr>
            <a:lvl5pPr marL="1047708" indent="-190492">
              <a:spcBef>
                <a:spcPts val="0"/>
              </a:spcBef>
              <a:spcAft>
                <a:spcPts val="500"/>
              </a:spcAft>
              <a:buFontTx/>
              <a:buNone/>
              <a:defRPr sz="18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2626178" y="1241778"/>
            <a:ext cx="8967668" cy="22824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36762" y="3564466"/>
            <a:ext cx="8967668" cy="579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968" y="320040"/>
            <a:ext cx="1654318" cy="478070"/>
          </a:xfrm>
          <a:prstGeom prst="rect">
            <a:avLst/>
          </a:prstGeom>
        </p:spPr>
      </p:pic>
      <p:sp>
        <p:nvSpPr>
          <p:cNvPr id="8" name="Freeform 7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</p:spTree>
    <p:extLst>
      <p:ext uri="{BB962C8B-B14F-4D97-AF65-F5344CB8AC3E}">
        <p14:creationId xmlns:p14="http://schemas.microsoft.com/office/powerpoint/2010/main" val="35588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118" y="2670504"/>
            <a:ext cx="4011200" cy="104158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880346" y="6356351"/>
            <a:ext cx="843491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kern="1200" dirty="0">
                <a:solidFill>
                  <a:srgbClr val="141313"/>
                </a:solidFill>
                <a:latin typeface="+mn-lt"/>
                <a:ea typeface="+mn-ea"/>
                <a:cs typeface="+mn-cs"/>
              </a:rPr>
              <a:t>© 2021 Conduent, Inc. All rights reserved. Conduent and Conduent Agile Star are trademarks of Conduent, Inc. and/or its subsidiaries in the United States and/or other countries.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693088" y="194949"/>
            <a:ext cx="2180940" cy="668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80A4C-1964-48B7-8BA7-02E3DA531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159D2-7FDD-43B6-9D5A-10FC10E30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DC4FF-428D-4B10-A690-98DCEB15D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16120-448E-43E2-9D59-1AA285BAB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1468C-E05B-4914-B888-F8C76323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199FD-6341-47FF-8766-D92F23A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BEF6-6FE2-4AF4-88C6-1D5ACB2664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29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508000" y="1425223"/>
            <a:ext cx="11139714" cy="3683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</p:spTree>
    <p:extLst>
      <p:ext uri="{BB962C8B-B14F-4D97-AF65-F5344CB8AC3E}">
        <p14:creationId xmlns:p14="http://schemas.microsoft.com/office/powerpoint/2010/main" val="31348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Op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99966D-FDA3-6B4F-B74A-3A3A911719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8000">
                <a:srgbClr val="1A4783"/>
              </a:gs>
              <a:gs pos="68000">
                <a:srgbClr val="386CBA"/>
              </a:gs>
              <a:gs pos="0">
                <a:srgbClr val="002855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182" tIns="38091" rIns="76182" bIns="38091" rtlCol="0" anchor="ctr"/>
          <a:lstStyle/>
          <a:p>
            <a:pPr algn="ctr"/>
            <a:endParaRPr lang="en-US" sz="15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508000" y="1425223"/>
            <a:ext cx="11157598" cy="3683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21DF81-51A8-344D-946C-79921640D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9528" y="320040"/>
            <a:ext cx="1654318" cy="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Option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8000">
                <a:srgbClr val="1A4783"/>
              </a:gs>
              <a:gs pos="68000">
                <a:srgbClr val="386CBA"/>
              </a:gs>
              <a:gs pos="0">
                <a:srgbClr val="002855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6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9" name="Freeform 8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9528" y="320040"/>
            <a:ext cx="1654318" cy="478070"/>
          </a:xfrm>
          <a:prstGeom prst="rect">
            <a:avLst/>
          </a:prstGeom>
        </p:spPr>
      </p:pic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04032" y="1415143"/>
            <a:ext cx="11161567" cy="46808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1500"/>
              </a:spcBef>
              <a:spcAft>
                <a:spcPts val="1000"/>
              </a:spcAft>
              <a:buNone/>
              <a:defRPr sz="4000">
                <a:solidFill>
                  <a:schemeClr val="bg1"/>
                </a:solidFill>
              </a:defRPr>
            </a:lvl1pPr>
            <a:lvl2pPr marL="334685" indent="-334685"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47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600" userDrawn="1">
          <p15:clr>
            <a:srgbClr val="FBAE40"/>
          </p15:clr>
        </p15:guide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20" userDrawn="1">
          <p15:clr>
            <a:srgbClr val="FBAE40"/>
          </p15:clr>
        </p15:guide>
        <p15:guide id="4" orient="horz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508000" y="1754902"/>
            <a:ext cx="11193219" cy="44103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500"/>
              </a:spcBef>
              <a:spcAft>
                <a:spcPts val="1000"/>
              </a:spcAft>
              <a:buNone/>
              <a:defRPr sz="2400"/>
            </a:lvl1pPr>
            <a:lvl2pPr marL="197107" indent="-197107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480200" indent="-228856" defTabSz="480200">
              <a:spcBef>
                <a:spcPts val="333"/>
              </a:spcBef>
              <a:buClrTx/>
              <a:buFont typeface="Arial" panose="020B0604020202020204" pitchFamily="34" charset="0"/>
              <a:buChar char="–"/>
              <a:defRPr sz="1800"/>
            </a:lvl3pPr>
            <a:lvl4pPr marL="662755" indent="-182555">
              <a:buFont typeface="Arial" panose="020B0604020202020204" pitchFamily="34" charset="0"/>
              <a:buChar char="•"/>
              <a:tabLst>
                <a:tab pos="662755" algn="l"/>
              </a:tabLst>
              <a:defRPr sz="1800"/>
            </a:lvl4pPr>
            <a:lvl5pPr marL="903516" indent="-240761">
              <a:buFont typeface="Arial" panose="020B0604020202020204" pitchFamily="34" charset="0"/>
              <a:buChar char="–"/>
              <a:tabLst>
                <a:tab pos="959077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1"/>
          <p:cNvSpPr>
            <a:spLocks noGrp="1"/>
          </p:cNvSpPr>
          <p:nvPr>
            <p:ph type="title" hasCustomPrompt="1"/>
          </p:nvPr>
        </p:nvSpPr>
        <p:spPr>
          <a:xfrm>
            <a:off x="514443" y="455649"/>
            <a:ext cx="11193219" cy="91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068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20" userDrawn="1">
          <p15:clr>
            <a:srgbClr val="FBAE40"/>
          </p15:clr>
        </p15:guide>
        <p15:guide id="3" orient="horz" pos="1260" userDrawn="1">
          <p15:clr>
            <a:srgbClr val="FBAE40"/>
          </p15:clr>
        </p15:guide>
        <p15:guide id="4" orient="horz" pos="11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508000" y="1754902"/>
            <a:ext cx="11193219" cy="44103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500"/>
              </a:spcBef>
              <a:spcAft>
                <a:spcPts val="1000"/>
              </a:spcAft>
              <a:buNone/>
              <a:defRPr sz="2400"/>
            </a:lvl1pPr>
            <a:lvl2pPr marL="197107" indent="-197107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480200" indent="-228856" defTabSz="480200">
              <a:spcBef>
                <a:spcPts val="333"/>
              </a:spcBef>
              <a:buClrTx/>
              <a:buFont typeface="Arial" panose="020B0604020202020204" pitchFamily="34" charset="0"/>
              <a:buChar char="–"/>
              <a:defRPr sz="1800"/>
            </a:lvl3pPr>
            <a:lvl4pPr marL="662755" indent="-182555">
              <a:buFont typeface="Arial" panose="020B0604020202020204" pitchFamily="34" charset="0"/>
              <a:buChar char="•"/>
              <a:tabLst>
                <a:tab pos="662755" algn="l"/>
              </a:tabLst>
              <a:defRPr sz="1800"/>
            </a:lvl4pPr>
            <a:lvl5pPr marL="903516" indent="-240761">
              <a:buFont typeface="Arial" panose="020B0604020202020204" pitchFamily="34" charset="0"/>
              <a:buChar char="–"/>
              <a:tabLst>
                <a:tab pos="959077" algn="l"/>
              </a:tabLs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1"/>
          <p:cNvSpPr>
            <a:spLocks noGrp="1"/>
          </p:cNvSpPr>
          <p:nvPr>
            <p:ph type="title" hasCustomPrompt="1"/>
          </p:nvPr>
        </p:nvSpPr>
        <p:spPr>
          <a:xfrm>
            <a:off x="514443" y="455649"/>
            <a:ext cx="11193219" cy="91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7F385C9D-A9AA-4763-8ECE-714D525C11E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14442" y="965891"/>
            <a:ext cx="11193219" cy="3983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167"/>
              </a:lnSpc>
              <a:spcBef>
                <a:spcPts val="500"/>
              </a:spcBef>
              <a:spcAft>
                <a:spcPts val="1000"/>
              </a:spcAft>
              <a:buNone/>
              <a:defRPr sz="1800" b="0">
                <a:solidFill>
                  <a:schemeClr val="accent1"/>
                </a:solidFill>
              </a:defRPr>
            </a:lvl1pPr>
            <a:lvl2pPr marL="0" indent="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197107" indent="-186524" defTabSz="480200"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67"/>
            </a:lvl3pPr>
            <a:lvl4pPr marL="423316" indent="-182555">
              <a:spcBef>
                <a:spcPts val="333"/>
              </a:spcBef>
              <a:buFont typeface="Arial" panose="020B0604020202020204" pitchFamily="34" charset="0"/>
              <a:buChar char="–"/>
              <a:tabLst>
                <a:tab pos="662755" algn="l"/>
              </a:tabLst>
              <a:defRPr sz="1500"/>
            </a:lvl4pPr>
            <a:lvl5pPr marL="578092" indent="-156098">
              <a:spcBef>
                <a:spcPts val="333"/>
              </a:spcBef>
              <a:buFont typeface="Arial" panose="020B0604020202020204" pitchFamily="34" charset="0"/>
              <a:buChar char="•"/>
              <a:tabLst>
                <a:tab pos="578092" algn="l"/>
              </a:tabLst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18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  <p15:guide id="3" orient="horz" pos="1260">
          <p15:clr>
            <a:srgbClr val="FBAE40"/>
          </p15:clr>
        </p15:guide>
        <p15:guide id="4" orient="horz" pos="11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1_w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120510" y="6356353"/>
            <a:ext cx="2229491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  <p:sp>
        <p:nvSpPr>
          <p:cNvPr id="8" name="Freeform 7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508000" y="1968870"/>
            <a:ext cx="5842000" cy="41964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500"/>
              </a:spcBef>
              <a:spcAft>
                <a:spcPts val="1000"/>
              </a:spcAft>
              <a:buNone/>
              <a:defRPr sz="2400"/>
            </a:lvl1pPr>
            <a:lvl2pPr marL="197107" indent="-197107"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480200" indent="-228856" defTabSz="480200">
              <a:spcBef>
                <a:spcPts val="333"/>
              </a:spcBef>
              <a:buClrTx/>
              <a:buFont typeface="Arial" panose="020B0604020202020204" pitchFamily="34" charset="0"/>
              <a:buChar char="–"/>
              <a:defRPr sz="1800"/>
            </a:lvl3pPr>
            <a:lvl4pPr marL="662755" indent="-182555">
              <a:buFont typeface="Arial" panose="020B0604020202020204" pitchFamily="34" charset="0"/>
              <a:buChar char="•"/>
              <a:tabLst>
                <a:tab pos="662755" algn="l"/>
              </a:tabLst>
              <a:defRPr sz="1800"/>
            </a:lvl4pPr>
            <a:lvl5pPr marL="903516" indent="-240761">
              <a:buFont typeface="Arial" panose="020B0604020202020204" pitchFamily="34" charset="0"/>
              <a:buChar char="–"/>
              <a:tabLst>
                <a:tab pos="959077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1"/>
          <p:cNvSpPr>
            <a:spLocks noGrp="1"/>
          </p:cNvSpPr>
          <p:nvPr>
            <p:ph type="title" hasCustomPrompt="1"/>
          </p:nvPr>
        </p:nvSpPr>
        <p:spPr>
          <a:xfrm>
            <a:off x="514443" y="455648"/>
            <a:ext cx="5835557" cy="127362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67500" y="0"/>
            <a:ext cx="5524500" cy="6858000"/>
          </a:xfrm>
          <a:prstGeom prst="rect">
            <a:avLst/>
          </a:prstGeom>
          <a:solidFill>
            <a:srgbClr val="AAAFB9"/>
          </a:solidFill>
        </p:spPr>
        <p:txBody>
          <a:bodyPr>
            <a:normAutofit/>
          </a:bodyPr>
          <a:lstStyle>
            <a:lvl1pPr>
              <a:buFontTx/>
              <a:buNone/>
              <a:defRPr sz="15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20" userDrawn="1">
          <p15:clr>
            <a:srgbClr val="FBAE40"/>
          </p15:clr>
        </p15:guide>
        <p15:guide id="3" orient="horz" pos="1260" userDrawn="1">
          <p15:clr>
            <a:srgbClr val="FBAE40"/>
          </p15:clr>
        </p15:guide>
        <p15:guide id="4" orient="horz" pos="11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AFB9"/>
                </a:solidFill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514444" y="455649"/>
            <a:ext cx="11183018" cy="91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4533"/>
              </a:lnSpc>
              <a:defRPr sz="4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444" y="1754901"/>
            <a:ext cx="11183018" cy="9474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2400" b="0">
                <a:solidFill>
                  <a:schemeClr val="accent1"/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6" name="Freeform 25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5"/>
          </p:nvPr>
        </p:nvSpPr>
        <p:spPr>
          <a:xfrm>
            <a:off x="508001" y="2719992"/>
            <a:ext cx="3506060" cy="35030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spcAft>
                <a:spcPts val="50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197107" indent="-197107">
              <a:spcBef>
                <a:spcPts val="333"/>
              </a:spcBef>
              <a:spcAft>
                <a:spcPts val="333"/>
              </a:spcAft>
              <a:buFont typeface="Arial" panose="020B0604020202020204" pitchFamily="34" charset="0"/>
              <a:buChar char="•"/>
              <a:defRPr sz="1800"/>
            </a:lvl2pPr>
            <a:lvl3pPr marL="480200" indent="-228856" defTabSz="480200">
              <a:spcBef>
                <a:spcPts val="0"/>
              </a:spcBef>
              <a:buClrTx/>
              <a:buFont typeface="Arial" panose="020B0604020202020204" pitchFamily="34" charset="0"/>
              <a:buChar char="–"/>
              <a:defRPr sz="1600"/>
            </a:lvl3pPr>
            <a:lvl4pPr marL="662755" indent="-182555">
              <a:spcBef>
                <a:spcPts val="333"/>
              </a:spcBef>
              <a:buFont typeface="Arial" panose="020B0604020202020204" pitchFamily="34" charset="0"/>
              <a:buChar char="•"/>
              <a:tabLst>
                <a:tab pos="662755" algn="l"/>
              </a:tabLst>
              <a:defRPr sz="1600"/>
            </a:lvl4pPr>
            <a:lvl5pPr marL="903516" indent="-240761">
              <a:spcBef>
                <a:spcPts val="333"/>
              </a:spcBef>
              <a:buFont typeface="Arial" panose="020B0604020202020204" pitchFamily="34" charset="0"/>
              <a:buChar char="–"/>
              <a:tabLst>
                <a:tab pos="959077" algn="l"/>
              </a:tabLst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Content Placeholder 11"/>
          <p:cNvSpPr>
            <a:spLocks noGrp="1"/>
          </p:cNvSpPr>
          <p:nvPr>
            <p:ph sz="quarter" idx="16"/>
          </p:nvPr>
        </p:nvSpPr>
        <p:spPr>
          <a:xfrm>
            <a:off x="4342971" y="2719992"/>
            <a:ext cx="3506059" cy="35030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spcAft>
                <a:spcPts val="50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197107" indent="-197107">
              <a:spcBef>
                <a:spcPts val="333"/>
              </a:spcBef>
              <a:spcAft>
                <a:spcPts val="333"/>
              </a:spcAft>
              <a:buFont typeface="Arial" panose="020B0604020202020204" pitchFamily="34" charset="0"/>
              <a:buChar char="•"/>
              <a:defRPr sz="1800"/>
            </a:lvl2pPr>
            <a:lvl3pPr marL="480200" indent="-228856" defTabSz="480200">
              <a:spcBef>
                <a:spcPts val="0"/>
              </a:spcBef>
              <a:buClrTx/>
              <a:buFont typeface="Arial" panose="020B0604020202020204" pitchFamily="34" charset="0"/>
              <a:buChar char="–"/>
              <a:defRPr sz="1600"/>
            </a:lvl3pPr>
            <a:lvl4pPr marL="662755" indent="-182555">
              <a:spcBef>
                <a:spcPts val="333"/>
              </a:spcBef>
              <a:buFont typeface="Arial" panose="020B0604020202020204" pitchFamily="34" charset="0"/>
              <a:buChar char="•"/>
              <a:tabLst>
                <a:tab pos="662755" algn="l"/>
              </a:tabLst>
              <a:defRPr sz="1600"/>
            </a:lvl4pPr>
            <a:lvl5pPr marL="903516" indent="-240761">
              <a:spcBef>
                <a:spcPts val="333"/>
              </a:spcBef>
              <a:buFont typeface="Arial" panose="020B0604020202020204" pitchFamily="34" charset="0"/>
              <a:buChar char="–"/>
              <a:tabLst>
                <a:tab pos="959077" algn="l"/>
              </a:tabLst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11"/>
          <p:cNvSpPr>
            <a:spLocks noGrp="1"/>
          </p:cNvSpPr>
          <p:nvPr>
            <p:ph sz="quarter" idx="17"/>
          </p:nvPr>
        </p:nvSpPr>
        <p:spPr>
          <a:xfrm>
            <a:off x="8197847" y="2719992"/>
            <a:ext cx="3479710" cy="35030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spcAft>
                <a:spcPts val="50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197107" indent="-197107">
              <a:spcBef>
                <a:spcPts val="333"/>
              </a:spcBef>
              <a:spcAft>
                <a:spcPts val="333"/>
              </a:spcAft>
              <a:buFont typeface="Arial" panose="020B0604020202020204" pitchFamily="34" charset="0"/>
              <a:buChar char="•"/>
              <a:defRPr sz="1800"/>
            </a:lvl2pPr>
            <a:lvl3pPr marL="480200" indent="-228856" defTabSz="480200">
              <a:spcBef>
                <a:spcPts val="0"/>
              </a:spcBef>
              <a:buClrTx/>
              <a:buFont typeface="Arial" panose="020B0604020202020204" pitchFamily="34" charset="0"/>
              <a:buChar char="–"/>
              <a:defRPr sz="1600"/>
            </a:lvl3pPr>
            <a:lvl4pPr marL="662755" indent="-182555">
              <a:spcBef>
                <a:spcPts val="333"/>
              </a:spcBef>
              <a:buFont typeface="Arial" panose="020B0604020202020204" pitchFamily="34" charset="0"/>
              <a:buChar char="•"/>
              <a:tabLst>
                <a:tab pos="662755" algn="l"/>
              </a:tabLst>
              <a:defRPr sz="1600"/>
            </a:lvl4pPr>
            <a:lvl5pPr marL="903516" indent="-240761">
              <a:spcBef>
                <a:spcPts val="333"/>
              </a:spcBef>
              <a:buFont typeface="Arial" panose="020B0604020202020204" pitchFamily="34" charset="0"/>
              <a:buChar char="–"/>
              <a:tabLst>
                <a:tab pos="959077" algn="l"/>
              </a:tabLs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1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416038" y="6356353"/>
            <a:ext cx="1359926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833">
                <a:solidFill>
                  <a:srgbClr val="AAAFB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02/12/2024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889" y="6356353"/>
            <a:ext cx="2831120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833">
                <a:solidFill>
                  <a:srgbClr val="AAAFB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Conduent Confidential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4792" y="6356353"/>
            <a:ext cx="467098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833">
                <a:solidFill>
                  <a:srgbClr val="AAAFB9"/>
                </a:solidFill>
                <a:latin typeface="Arial"/>
                <a:cs typeface="Arial"/>
              </a:defRPr>
            </a:lvl1pPr>
          </a:lstStyle>
          <a:p>
            <a:fld id="{CACB3E39-5571-0247-86B7-EF41C2ABA1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10"/>
          <p:cNvSpPr>
            <a:spLocks/>
          </p:cNvSpPr>
          <p:nvPr userDrawn="1"/>
        </p:nvSpPr>
        <p:spPr>
          <a:xfrm>
            <a:off x="504032" y="0"/>
            <a:ext cx="1475180" cy="70797"/>
          </a:xfrm>
          <a:custGeom>
            <a:avLst/>
            <a:gdLst>
              <a:gd name="connsiteX0" fmla="*/ 0 w 7620105"/>
              <a:gd name="connsiteY0" fmla="*/ 20159 h 483798"/>
              <a:gd name="connsiteX1" fmla="*/ 282226 w 7620105"/>
              <a:gd name="connsiteY1" fmla="*/ 483798 h 483798"/>
              <a:gd name="connsiteX2" fmla="*/ 7620105 w 7620105"/>
              <a:gd name="connsiteY2" fmla="*/ 463640 h 483798"/>
              <a:gd name="connsiteX3" fmla="*/ 7317720 w 7620105"/>
              <a:gd name="connsiteY3" fmla="*/ 0 h 483798"/>
              <a:gd name="connsiteX4" fmla="*/ 0 w 7620105"/>
              <a:gd name="connsiteY4" fmla="*/ 20159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105" h="483798">
                <a:moveTo>
                  <a:pt x="0" y="20159"/>
                </a:moveTo>
                <a:lnTo>
                  <a:pt x="282226" y="483798"/>
                </a:lnTo>
                <a:lnTo>
                  <a:pt x="7620105" y="463640"/>
                </a:lnTo>
                <a:lnTo>
                  <a:pt x="7317720" y="0"/>
                </a:lnTo>
                <a:lnTo>
                  <a:pt x="0" y="20159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6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034292" y="6242006"/>
            <a:ext cx="1652916" cy="4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7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89" r:id="rId2"/>
    <p:sldLayoutId id="2147483691" r:id="rId3"/>
    <p:sldLayoutId id="2147483692" r:id="rId4"/>
    <p:sldLayoutId id="2147483693" r:id="rId5"/>
    <p:sldLayoutId id="2147483694" r:id="rId6"/>
    <p:sldLayoutId id="2147483716" r:id="rId7"/>
    <p:sldLayoutId id="2147483695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1" r:id="rId20"/>
    <p:sldLayoutId id="2147483715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544237" rtl="0" eaLnBrk="1" latinLnBrk="0" hangingPunct="1">
        <a:spcBef>
          <a:spcPct val="0"/>
        </a:spcBef>
        <a:buNone/>
        <a:defRPr sz="5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78" indent="-408178" algn="l" defTabSz="544237" rtl="0" eaLnBrk="1" latinLnBrk="0" hangingPunct="1">
        <a:spcBef>
          <a:spcPct val="20000"/>
        </a:spcBef>
        <a:buFont typeface="Arial"/>
        <a:buChar char="•"/>
        <a:defRPr sz="3833" kern="1200">
          <a:solidFill>
            <a:schemeClr val="tx1"/>
          </a:solidFill>
          <a:latin typeface="+mn-lt"/>
          <a:ea typeface="+mn-ea"/>
          <a:cs typeface="+mn-cs"/>
        </a:defRPr>
      </a:lvl1pPr>
      <a:lvl2pPr marL="884385" indent="-340148" algn="l" defTabSz="544237" rtl="0" eaLnBrk="1" latinLnBrk="0" hangingPunct="1">
        <a:spcBef>
          <a:spcPct val="20000"/>
        </a:spcBef>
        <a:buFont typeface="Arial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60592" indent="-272118" algn="l" defTabSz="544237" rtl="0" eaLnBrk="1" latinLnBrk="0" hangingPunct="1">
        <a:spcBef>
          <a:spcPct val="20000"/>
        </a:spcBef>
        <a:buFont typeface="Arial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3pPr>
      <a:lvl4pPr marL="1904829" indent="-272118" algn="l" defTabSz="544237" rtl="0" eaLnBrk="1" latinLnBrk="0" hangingPunct="1">
        <a:spcBef>
          <a:spcPct val="20000"/>
        </a:spcBef>
        <a:buFont typeface="Arial"/>
        <a:buChar char="–"/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49065" indent="-272118" algn="l" defTabSz="544237" rtl="0" eaLnBrk="1" latinLnBrk="0" hangingPunct="1">
        <a:spcBef>
          <a:spcPct val="20000"/>
        </a:spcBef>
        <a:buFont typeface="Arial"/>
        <a:buChar char="»"/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2993302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mailto%20Rebate.WebAdmin@conduent.com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drugrebate.com/RebateWeb/login.do" TargetMode="Externa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drugrebate.com/RebateWeb/login.do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drugrebate.com/RebateWeb/login.do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skleo.com/what-is-facebook-fan-friday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mailto%20Rebate.WebAdmin@conduent.co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forms.office.com/pages/responsepage.aspx?id=iEXtGs64qEOndZiVOP0w2PUAkKlza9FEsR2YViYRnrVUNjNHTTA2MkQ5OUY1VlA4VlM5OEdHRlBZOS4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hyperlink" Target="http://2016.igem.org/Team:Manchester/Engagement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WATrainer@Conduent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ndtazsp.sharepoint.com/sites/WA-POS/Lists/Training%20FAQs/AllItems.aspx" TargetMode="External"/><Relationship Id="rId4" Type="http://schemas.openxmlformats.org/officeDocument/2006/relationships/hyperlink" Target="mailto:mailto%20Rebate.WebAdmin@conduent.com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MDP@cms.hhs.gov" TargetMode="External"/><Relationship Id="rId2" Type="http://schemas.openxmlformats.org/officeDocument/2006/relationships/hyperlink" Target="https://www.medicaid.gov/sites/default/files/2023-07/mdp-cms-form-367d-manufacturer-contact-form-jul2023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hyperlink" Target="mailto:mailto%20Rebate.WebAdmin@conduent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RebateWeb for Drug Makers </a:t>
            </a:r>
            <a:br>
              <a:rPr lang="en-US" dirty="0"/>
            </a:br>
            <a:r>
              <a:rPr lang="en-US" dirty="0"/>
              <a:t>Basic 101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Washington Pharmacy Point of Sale (POS) Module Replacement Project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06BAD-D026-AEB9-A2CB-14629E4AE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920A8-2021-B6D0-AAD7-E5AB5CAF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2C417-E884-1AF0-4EB7-312748F2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3A964B-A2EF-C8A0-4E8B-05388563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RebateWeb Enrollment Process - New Users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4B7CF4-7508-6D5E-847F-C44623593AA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If you are new to RebateWeb,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follow the RebateWeb registration steps in the following slides to receive RebateWeb login credentials. 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Please complete RebateWeb Registration by 04/01/2024 to ensure timely receipt of login credentials.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Submit questions about the RebateWeb application or registration to the Conduent RebateWeb Administrator at:  </a:t>
            </a:r>
            <a:r>
              <a:rPr lang="en-US" sz="2400" dirty="0">
                <a:hlinkClick r:id="rId2"/>
              </a:rPr>
              <a:t>Rebate.WebAdmin@conduent.com</a:t>
            </a:r>
            <a:endParaRPr lang="en-US" sz="2400" dirty="0"/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FF9FE-E254-4884-A914-F269BAB0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6038" y="6356353"/>
            <a:ext cx="135992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17515E-E0CC-43C8-AF73-7D7934187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889" y="6356353"/>
            <a:ext cx="28311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C74DB-F531-425D-83DE-51CEE9CA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4792" y="6356353"/>
            <a:ext cx="46709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04DFBA-0DDC-4802-B985-DFE7EB10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4" y="455650"/>
            <a:ext cx="11169556" cy="914400"/>
          </a:xfrm>
        </p:spPr>
        <p:txBody>
          <a:bodyPr anchor="t">
            <a:normAutofit/>
          </a:bodyPr>
          <a:lstStyle/>
          <a:p>
            <a:r>
              <a:rPr lang="en-US" dirty="0"/>
              <a:t>RebateWeb Registration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0F2494-2FB1-4827-8FBA-50D3302CA8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1" y="1754904"/>
            <a:ext cx="3894816" cy="44219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manufacturers not enrolled in RebateWeb, follow these registration steps.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 to the RebateWeb login page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Login Page (drugrebate.com)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the “Find out how to register” link.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8" descr="Image of RebateWeb Login screen">
            <a:extLst>
              <a:ext uri="{FF2B5EF4-FFF2-40B4-BE49-F238E27FC236}">
                <a16:creationId xmlns:a16="http://schemas.microsoft.com/office/drawing/2014/main" id="{D4F53615-A83A-4BA1-8E22-C78F5DDC8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817" y="1900317"/>
            <a:ext cx="7281183" cy="333114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Rectangle 9" descr="Click this link named &quot;Find out how to register&quot; for more information on RebateWeb registration process.">
            <a:extLst>
              <a:ext uri="{FF2B5EF4-FFF2-40B4-BE49-F238E27FC236}">
                <a16:creationId xmlns:a16="http://schemas.microsoft.com/office/drawing/2014/main" id="{428FD35A-7580-4D78-ADF1-F666954E84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993331" y="4243255"/>
            <a:ext cx="1063689" cy="391886"/>
          </a:xfrm>
          <a:prstGeom prst="rect">
            <a:avLst/>
          </a:prstGeom>
          <a:noFill/>
          <a:ln w="38100">
            <a:solidFill>
              <a:srgbClr val="FF3F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FF9FE-E254-4884-A914-F269BAB0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6038" y="6356353"/>
            <a:ext cx="135992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17515E-E0CC-43C8-AF73-7D7934187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889" y="6356353"/>
            <a:ext cx="28311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C74DB-F531-425D-83DE-51CEE9CA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4792" y="6356353"/>
            <a:ext cx="46709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04DFBA-0DDC-4802-B985-DFE7EB10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4" y="455650"/>
            <a:ext cx="11169556" cy="914400"/>
          </a:xfrm>
        </p:spPr>
        <p:txBody>
          <a:bodyPr anchor="t">
            <a:normAutofit/>
          </a:bodyPr>
          <a:lstStyle/>
          <a:p>
            <a:r>
              <a:rPr lang="en-US" dirty="0"/>
              <a:t>RebateWeb Registration Cont’d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0F2494-2FB1-4827-8FBA-50D3302CA8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1" y="1754904"/>
            <a:ext cx="3894816" cy="44219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Click blue </a:t>
            </a:r>
            <a:r>
              <a:rPr lang="en-US" dirty="0"/>
              <a:t>here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link to enter registration information.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Complete the requested information (see next slide). 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NOTE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Fields with a red “</a:t>
            </a:r>
            <a:r>
              <a:rPr lang="en-US" dirty="0">
                <a:solidFill>
                  <a:srgbClr val="FF3F31"/>
                </a:solidFill>
              </a:rPr>
              <a:t>*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” are required.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11" descr="Image of How to register to use RebateWeb. Click the Here link to enter registration information. Includes list of content needed for RebateWeb registration.">
            <a:extLst>
              <a:ext uri="{FF2B5EF4-FFF2-40B4-BE49-F238E27FC236}">
                <a16:creationId xmlns:a16="http://schemas.microsoft.com/office/drawing/2014/main" id="{29F2B8B3-92E3-42D3-BDB2-715E59606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375" y="1812010"/>
            <a:ext cx="5466996" cy="26228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Rectangle 6" descr="Identifying the &quot;here&quot; link to open the RebateWeb Registration page.">
            <a:extLst>
              <a:ext uri="{FF2B5EF4-FFF2-40B4-BE49-F238E27FC236}">
                <a16:creationId xmlns:a16="http://schemas.microsoft.com/office/drawing/2014/main" id="{674EC004-1203-4913-8E39-850C62F82A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395011" y="2237816"/>
            <a:ext cx="758389" cy="248760"/>
          </a:xfrm>
          <a:prstGeom prst="rect">
            <a:avLst/>
          </a:prstGeom>
          <a:noFill/>
          <a:ln w="28575">
            <a:solidFill>
              <a:srgbClr val="FF3F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C19ECF-40C0-4B05-98BB-A944C4128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6038" y="6356353"/>
            <a:ext cx="135992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44D088-E4D0-4D3E-8AB2-5D0FDAE25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889" y="6356353"/>
            <a:ext cx="28311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8667E-9952-475D-A27C-61C904ADD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4792" y="6356353"/>
            <a:ext cx="46709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C1E7FE0-9AF5-45A8-ABA2-D481C6148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3" y="455649"/>
            <a:ext cx="11193219" cy="914400"/>
          </a:xfrm>
        </p:spPr>
        <p:txBody>
          <a:bodyPr anchor="t">
            <a:normAutofit/>
          </a:bodyPr>
          <a:lstStyle/>
          <a:p>
            <a:r>
              <a:rPr lang="en-US" dirty="0"/>
              <a:t>Registration Form</a:t>
            </a:r>
          </a:p>
        </p:txBody>
      </p:sp>
      <p:pic>
        <p:nvPicPr>
          <p:cNvPr id="8" name="Content Placeholder 7" descr="Image of RebateWeb registration form.">
            <a:extLst>
              <a:ext uri="{FF2B5EF4-FFF2-40B4-BE49-F238E27FC236}">
                <a16:creationId xmlns:a16="http://schemas.microsoft.com/office/drawing/2014/main" id="{917C191F-C5CA-4EDF-ADA3-A4340DF4888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732315" y="1335289"/>
            <a:ext cx="10103325" cy="4723305"/>
          </a:xfr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67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04D5D-D3C3-45C5-8814-AD7698E01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4792" y="6356353"/>
            <a:ext cx="46709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34C2E2-3D18-4D0A-BCCB-C7601D2F8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4" y="455650"/>
            <a:ext cx="11169556" cy="914400"/>
          </a:xfrm>
        </p:spPr>
        <p:txBody>
          <a:bodyPr anchor="t">
            <a:normAutofit/>
          </a:bodyPr>
          <a:lstStyle/>
          <a:p>
            <a:r>
              <a:rPr lang="en-US" dirty="0"/>
              <a:t>Submit Registration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099582DC-A376-D91C-B598-1E0649C83D3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2" y="1359117"/>
            <a:ext cx="3188858" cy="39668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Complete all required fields (including Associated Labeler Codes) then click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Submit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6. The RebateWeb Administrator verifies the manufacturer information then activates the account. At this point two emails are automatically sent: one with a user ID and additional instructions, and another with a temporary password (you will need to change your password upon initial login). </a:t>
            </a:r>
          </a:p>
        </p:txBody>
      </p:sp>
      <p:pic>
        <p:nvPicPr>
          <p:cNvPr id="9" name="Picture 8" descr="Image of RebateWeb registration screen. ">
            <a:extLst>
              <a:ext uri="{FF2B5EF4-FFF2-40B4-BE49-F238E27FC236}">
                <a16:creationId xmlns:a16="http://schemas.microsoft.com/office/drawing/2014/main" id="{5F88DE10-AC83-4143-9509-95B246F5C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757" y="1472378"/>
            <a:ext cx="7736089" cy="369398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3776E-253B-4C24-8B05-98A23405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6038" y="6356353"/>
            <a:ext cx="135992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40FC9-D31D-430C-B448-E42340EE6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889" y="6356353"/>
            <a:ext cx="28311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5" name="Rectangle 4" descr="Red square identifying the place on the page to add Associated Labeler Codes in step 5.">
            <a:extLst>
              <a:ext uri="{FF2B5EF4-FFF2-40B4-BE49-F238E27FC236}">
                <a16:creationId xmlns:a16="http://schemas.microsoft.com/office/drawing/2014/main" id="{FF87D429-3018-7659-5F38-798CBF440A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889252" y="3622688"/>
            <a:ext cx="1091226" cy="489089"/>
          </a:xfrm>
          <a:prstGeom prst="rect">
            <a:avLst/>
          </a:prstGeom>
          <a:noFill/>
          <a:ln w="28575">
            <a:solidFill>
              <a:srgbClr val="FF3F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CE6F5D73-AA3D-FF85-D2EC-1C395851AF81}"/>
              </a:ext>
            </a:extLst>
          </p:cNvPr>
          <p:cNvSpPr/>
          <p:nvPr/>
        </p:nvSpPr>
        <p:spPr>
          <a:xfrm>
            <a:off x="7897975" y="4059065"/>
            <a:ext cx="1447503" cy="1107294"/>
          </a:xfrm>
          <a:prstGeom prst="wedgeRectCallout">
            <a:avLst>
              <a:gd name="adj1" fmla="val -115020"/>
              <a:gd name="adj2" fmla="val -127948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FE"/>
                </a:solidFill>
              </a:rPr>
              <a:t>Check </a:t>
            </a:r>
          </a:p>
          <a:p>
            <a:pPr algn="ctr"/>
            <a:r>
              <a:rPr lang="en-US" sz="1600" dirty="0">
                <a:solidFill>
                  <a:srgbClr val="FFFFFE"/>
                </a:solidFill>
              </a:rPr>
              <a:t>“Same as CMS Invoice Contact”</a:t>
            </a:r>
          </a:p>
        </p:txBody>
      </p:sp>
    </p:spTree>
    <p:extLst>
      <p:ext uri="{BB962C8B-B14F-4D97-AF65-F5344CB8AC3E}">
        <p14:creationId xmlns:p14="http://schemas.microsoft.com/office/powerpoint/2010/main" val="10356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7EE33D1-CE45-48E6-8BAE-AD89C2C32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noProof="0" dirty="0"/>
              <a:t>02/12/2024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382D8B6-DC98-4EBA-871C-2CCA87831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Conduent Confidential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C2DA2A8-1AA7-40AE-B04B-6B4793B2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ACB3E39-5571-0247-86B7-EF41C2ABA1DB}" type="slidenum">
              <a:rPr lang="en-US" noProof="0" smtClean="0"/>
              <a:pPr lvl="0"/>
              <a:t>15</a:t>
            </a:fld>
            <a:endParaRPr lang="en-US" noProof="0" dirty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A8274937-B52D-4E0C-A497-FDBF8F5C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RebateWeb: Live System Demonstration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218990EC-A890-4BE8-9D7C-BE2448ABC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0" y="1754902"/>
            <a:ext cx="3719225" cy="44103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Registration</a:t>
            </a:r>
          </a:p>
          <a:p>
            <a:endParaRPr lang="en-US" dirty="0"/>
          </a:p>
        </p:txBody>
      </p:sp>
      <p:pic>
        <p:nvPicPr>
          <p:cNvPr id="2" name="RebateWeb 101 Topic 2 Registration" descr="Video of how to register for RebateWeb.">
            <a:hlinkClick r:id="" action="ppaction://media"/>
            <a:extLst>
              <a:ext uri="{FF2B5EF4-FFF2-40B4-BE49-F238E27FC236}">
                <a16:creationId xmlns:a16="http://schemas.microsoft.com/office/drawing/2014/main" id="{FB7F6EC8-12A1-6794-E535-55CA6488B6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0746" y="1120834"/>
            <a:ext cx="8967893" cy="50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9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97809-F5EF-43FE-AC86-8D5EC7FB8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318A6-7C13-4F40-9A8A-DED5D10B8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A38659-3A64-4613-B09B-9AA40D1A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Three: Login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C7E032-D292-4A56-83A8-89AD7BFFD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08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5B73D-0C49-4127-AD80-66ADC31DD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4792" y="6356353"/>
            <a:ext cx="46709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27C1F4-A4BA-41E6-93F1-0816F1FBD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6038" y="6356353"/>
            <a:ext cx="135992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96E44-702B-4476-9311-C9CD88C13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889" y="6356353"/>
            <a:ext cx="28311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0B75AAAB-2E2A-8351-5111-52941EED2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4" y="455650"/>
            <a:ext cx="11169556" cy="914400"/>
          </a:xfrm>
        </p:spPr>
        <p:txBody>
          <a:bodyPr/>
          <a:lstStyle/>
          <a:p>
            <a:r>
              <a:rPr lang="en-US" dirty="0"/>
              <a:t>RebateWeb Login Screen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A643F3A0-0A9F-E25E-7ACD-105DA056C1C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1" y="1370050"/>
            <a:ext cx="3018970" cy="4764936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1234440" algn="l"/>
                <a:tab pos="1691640" algn="l"/>
                <a:tab pos="45720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 the RebateWeb login page: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Login Page (drugrebate.com)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1234440" algn="l"/>
                <a:tab pos="1691640" algn="l"/>
                <a:tab pos="45720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your user ID in the ‘User ID’ text box.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1234440" algn="l"/>
                <a:tab pos="1691640" algn="l"/>
                <a:tab pos="45720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your password in the ‘Password’ text box.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1234440" algn="l"/>
                <a:tab pos="1691640" algn="l"/>
                <a:tab pos="45720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Click 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Login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234440" algn="l"/>
                <a:tab pos="1691640" algn="l"/>
                <a:tab pos="457200" algn="l"/>
              </a:tabLst>
            </a:pPr>
            <a:endParaRPr lang="en-US" sz="20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  <a:tabLst>
                <a:tab pos="1234440" algn="l"/>
                <a:tab pos="1691640" algn="l"/>
                <a:tab pos="457200" algn="l"/>
              </a:tabLst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Result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: The RebateWeb homepage opens.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Picture 7" descr="Image of RebateWeb login screen">
            <a:extLst>
              <a:ext uri="{FF2B5EF4-FFF2-40B4-BE49-F238E27FC236}">
                <a16:creationId xmlns:a16="http://schemas.microsoft.com/office/drawing/2014/main" id="{F1FDE562-2A22-4550-95B5-2BA1CD1F0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8" b="15274"/>
          <a:stretch/>
        </p:blipFill>
        <p:spPr bwMode="auto">
          <a:xfrm>
            <a:off x="3767647" y="1764553"/>
            <a:ext cx="7916354" cy="2870123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ED651-4341-44B3-A77B-7D027659DF55}"/>
              </a:ext>
            </a:extLst>
          </p:cNvPr>
          <p:cNvSpPr txBox="1"/>
          <p:nvPr/>
        </p:nvSpPr>
        <p:spPr>
          <a:xfrm>
            <a:off x="4858033" y="4938380"/>
            <a:ext cx="6106575" cy="75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RebateWeb Login page:</a:t>
            </a:r>
          </a:p>
          <a:p>
            <a:pPr algn="ctr"/>
            <a:r>
              <a:rPr lang="en-US" dirty="0">
                <a:hlinkClick r:id="rId4"/>
              </a:rPr>
              <a:t>www.drugrebate.com/RebateWeb/login.do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8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97809-F5EF-43FE-AC86-8D5EC7FB8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318A6-7C13-4F40-9A8A-DED5D10B8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A38659-3A64-4613-B09B-9AA40D1A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Four: Navigation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6CFBF1-990B-45CA-A24F-0B9295F34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9009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63641-C394-4410-89E2-07E67807F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6038" y="6356353"/>
            <a:ext cx="135992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1DFBA9-69D5-4124-8F18-65EBB796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889" y="6356353"/>
            <a:ext cx="28311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41EE9-B20D-41CC-B65D-8C5D944B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4792" y="6356353"/>
            <a:ext cx="46709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7E4064E-44F9-C007-E133-5DD2B56D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4" y="455650"/>
            <a:ext cx="11169556" cy="914400"/>
          </a:xfrm>
        </p:spPr>
        <p:txBody>
          <a:bodyPr/>
          <a:lstStyle/>
          <a:p>
            <a:r>
              <a:rPr lang="en-US" dirty="0"/>
              <a:t>RebateWeb Homepage – Download Only User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E893C8D0-EC1A-08E7-09FE-4D5018300F8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1" y="1754904"/>
            <a:ext cx="3397250" cy="4421910"/>
          </a:xfrm>
        </p:spPr>
        <p:txBody>
          <a:bodyPr/>
          <a:lstStyle/>
          <a:p>
            <a:r>
              <a:rPr lang="en-US" dirty="0"/>
              <a:t>From the RebateWeb homepage a Download Only user can: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Search Invoices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View User Details (My Details)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Logout</a:t>
            </a:r>
          </a:p>
          <a:p>
            <a:endParaRPr lang="en-US" dirty="0"/>
          </a:p>
        </p:txBody>
      </p:sp>
      <p:pic>
        <p:nvPicPr>
          <p:cNvPr id="6" name="Picture 5" descr="Image of RebateWeb Home page">
            <a:extLst>
              <a:ext uri="{FF2B5EF4-FFF2-40B4-BE49-F238E27FC236}">
                <a16:creationId xmlns:a16="http://schemas.microsoft.com/office/drawing/2014/main" id="{FA7E1244-4AE3-E18A-880B-0BDDAEC6E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" t="20042"/>
          <a:stretch/>
        </p:blipFill>
        <p:spPr>
          <a:xfrm>
            <a:off x="3803009" y="1754904"/>
            <a:ext cx="7918132" cy="35794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49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Revision History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B30D0F1-9F68-3F0B-21A6-9F9C5DAB0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075860"/>
              </p:ext>
            </p:extLst>
          </p:nvPr>
        </p:nvGraphicFramePr>
        <p:xfrm>
          <a:off x="514443" y="1105494"/>
          <a:ext cx="11186776" cy="538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570">
                  <a:extLst>
                    <a:ext uri="{9D8B030D-6E8A-4147-A177-3AD203B41FA5}">
                      <a16:colId xmlns:a16="http://schemas.microsoft.com/office/drawing/2014/main" val="1036436335"/>
                    </a:ext>
                  </a:extLst>
                </a:gridCol>
                <a:gridCol w="1357774">
                  <a:extLst>
                    <a:ext uri="{9D8B030D-6E8A-4147-A177-3AD203B41FA5}">
                      <a16:colId xmlns:a16="http://schemas.microsoft.com/office/drawing/2014/main" val="3959384872"/>
                    </a:ext>
                  </a:extLst>
                </a:gridCol>
                <a:gridCol w="6609329">
                  <a:extLst>
                    <a:ext uri="{9D8B030D-6E8A-4147-A177-3AD203B41FA5}">
                      <a16:colId xmlns:a16="http://schemas.microsoft.com/office/drawing/2014/main" val="80113483"/>
                    </a:ext>
                  </a:extLst>
                </a:gridCol>
                <a:gridCol w="2235103">
                  <a:extLst>
                    <a:ext uri="{9D8B030D-6E8A-4147-A177-3AD203B41FA5}">
                      <a16:colId xmlns:a16="http://schemas.microsoft.com/office/drawing/2014/main" val="4103721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Author(s)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552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09/01/2022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Initial draft created for the </a:t>
                      </a:r>
                    </a:p>
                    <a:p>
                      <a:r>
                        <a:rPr lang="en-US" sz="1400" dirty="0"/>
                        <a:t>Washington Pharmacy Point of Sale (POS) Module Replacement Project.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Conduent Team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11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11/10/2022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Peer Review complete.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Phillip Heimer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68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11/11/2022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Document Quality Review complete.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Heidi Gray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205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11/14/2022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Addressed comments and made necessary revisions. Prepared document for HCA delivery.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Conduent Team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698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03/10/2023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Addressed HCA comments for deliverable approval.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Conduent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81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06/29/2023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Updated based on UAT training. Added Live System Demonstration videos or links.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Conduent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911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09/26/2023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Added text box regarding “_Atlanta” invoice file name to slides with sample invoices (Slides 28, 29, and 30).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Conduent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114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01/24/2024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Revisions based on 01/08/2204 training session. Updated enrollment for existing vs new users including CMS registration (slides 9 &amp;10); quarter for </a:t>
                      </a:r>
                      <a:r>
                        <a:rPr lang="en-US" sz="1100" dirty="0"/>
                        <a:t>which</a:t>
                      </a:r>
                      <a:r>
                        <a:rPr lang="en-US" sz="1400" dirty="0"/>
                        <a:t> invoice will be active in RebateWeb (slide 6), invoice timestamp date (slide 9 &amp; 29).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Conduent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26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01/25/2024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Revisions based on 01/25/2024 training session. Removed UAT link from slide 11. Added information about CMS and how to contact RebateWeb administrator to slides 9 &amp; 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Conduent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083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02/12/2024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Revised for accessibility. Removed CMS link/content on slide 10.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Conduent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17923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989CB-035A-4F30-95D3-0F6CE6649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223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63641-C394-4410-89E2-07E67807F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6038" y="6356353"/>
            <a:ext cx="135992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1DFBA9-69D5-4124-8F18-65EBB796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889" y="6356353"/>
            <a:ext cx="28311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41EE9-B20D-41CC-B65D-8C5D944B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4792" y="6356353"/>
            <a:ext cx="46709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7E4064E-44F9-C007-E133-5DD2B56D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4" y="455650"/>
            <a:ext cx="11169556" cy="914400"/>
          </a:xfrm>
        </p:spPr>
        <p:txBody>
          <a:bodyPr/>
          <a:lstStyle/>
          <a:p>
            <a:r>
              <a:rPr lang="en-US" dirty="0"/>
              <a:t>RebateWeb Homepage - Administrator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E893C8D0-EC1A-08E7-09FE-4D5018300F8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1" y="1754904"/>
            <a:ext cx="3397250" cy="4421910"/>
          </a:xfrm>
        </p:spPr>
        <p:txBody>
          <a:bodyPr/>
          <a:lstStyle/>
          <a:p>
            <a:r>
              <a:rPr lang="en-US" dirty="0"/>
              <a:t>From the RebateWeb homepage an Administrator user can: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Search Invoices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View Labeler Codes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View Participating Payers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View Users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View Organization Details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View User Details (My Details)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Logout</a:t>
            </a:r>
          </a:p>
          <a:p>
            <a:endParaRPr lang="en-US" dirty="0"/>
          </a:p>
        </p:txBody>
      </p:sp>
      <p:pic>
        <p:nvPicPr>
          <p:cNvPr id="9" name="Picture 8" descr="Image of RebateWeb Homepage">
            <a:extLst>
              <a:ext uri="{FF2B5EF4-FFF2-40B4-BE49-F238E27FC236}">
                <a16:creationId xmlns:a16="http://schemas.microsoft.com/office/drawing/2014/main" id="{4D51BC4D-B914-44ED-8594-143929E8C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817" y="2445912"/>
            <a:ext cx="7281183" cy="30398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8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C6DA23-D3BB-49D5-BA96-7F96DE41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6038" y="6356353"/>
            <a:ext cx="135992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08432-48EC-4E5B-BD1A-CD0944C8B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889" y="6356353"/>
            <a:ext cx="28311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E336D-ED28-4866-BE08-564D16836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4792" y="6356353"/>
            <a:ext cx="46709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58E0EB-D5C0-45A7-93D9-1D07C9F8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4" y="455650"/>
            <a:ext cx="11169556" cy="914400"/>
          </a:xfrm>
        </p:spPr>
        <p:txBody>
          <a:bodyPr anchor="t">
            <a:normAutofit/>
          </a:bodyPr>
          <a:lstStyle/>
          <a:p>
            <a:r>
              <a:rPr lang="en-US" dirty="0"/>
              <a:t>Help and FAQs</a:t>
            </a:r>
          </a:p>
        </p:txBody>
      </p:sp>
      <p:pic>
        <p:nvPicPr>
          <p:cNvPr id="8" name="Picture 7" descr="Image of RebateWeb Homepage with links to Help menu in upper right and FAQs in lower left.">
            <a:extLst>
              <a:ext uri="{FF2B5EF4-FFF2-40B4-BE49-F238E27FC236}">
                <a16:creationId xmlns:a16="http://schemas.microsoft.com/office/drawing/2014/main" id="{E6CB4806-0232-474B-AC17-8FD446A41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04" y="2064555"/>
            <a:ext cx="9321596" cy="3891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85BB0C9F-61D1-2C24-D069-6AE4095A987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57057" y="3451688"/>
            <a:ext cx="4797864" cy="914400"/>
          </a:xfrm>
        </p:spPr>
        <p:txBody>
          <a:bodyPr/>
          <a:lstStyle/>
          <a:p>
            <a:pPr algn="ctr"/>
            <a:r>
              <a:rPr lang="en-US" dirty="0"/>
              <a:t>Access the Help menu or Frequently Asked Questions (FAQs) from any screen in RebateWeb.</a:t>
            </a:r>
          </a:p>
        </p:txBody>
      </p:sp>
      <p:cxnSp>
        <p:nvCxnSpPr>
          <p:cNvPr id="7" name="Straight Arrow Connector 6" descr="Arrow pointing to the FAQS link">
            <a:extLst>
              <a:ext uri="{FF2B5EF4-FFF2-40B4-BE49-F238E27FC236}">
                <a16:creationId xmlns:a16="http://schemas.microsoft.com/office/drawing/2014/main" id="{3B3B13C3-7EAC-9705-FD4D-123E1CDABCD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 flipH="1">
            <a:off x="4615543" y="4709331"/>
            <a:ext cx="800495" cy="7025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 descr="Red square identifying the FAQs links at bottom of Home Page. click FAQs link to see a list of frequeently asked questions.">
            <a:extLst>
              <a:ext uri="{FF2B5EF4-FFF2-40B4-BE49-F238E27FC236}">
                <a16:creationId xmlns:a16="http://schemas.microsoft.com/office/drawing/2014/main" id="{E6871428-2983-4763-B4AF-E0CE0D591C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119108" y="5282723"/>
            <a:ext cx="409432" cy="38213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  <p:cxnSp>
        <p:nvCxnSpPr>
          <p:cNvPr id="10" name="Straight Arrow Connector 9" descr="Arrow pointing to Help link at top right of page.">
            <a:extLst>
              <a:ext uri="{FF2B5EF4-FFF2-40B4-BE49-F238E27FC236}">
                <a16:creationId xmlns:a16="http://schemas.microsoft.com/office/drawing/2014/main" id="{86D1C47F-87EA-9E79-7102-60B51C6F0A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 flipV="1">
            <a:off x="8033657" y="2233352"/>
            <a:ext cx="1802164" cy="11956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 descr="Red square identifying the Help link located at top right of page.  click this to open the Help menu.">
            <a:extLst>
              <a:ext uri="{FF2B5EF4-FFF2-40B4-BE49-F238E27FC236}">
                <a16:creationId xmlns:a16="http://schemas.microsoft.com/office/drawing/2014/main" id="{9973FA86-1A32-417F-A543-428153FD51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835821" y="1990367"/>
            <a:ext cx="409432" cy="38213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7EE33D1-CE45-48E6-8BAE-AD89C2C32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noProof="0" dirty="0"/>
              <a:t>02/12/2024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382D8B6-DC98-4EBA-871C-2CCA87831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Conduent Confidential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C2DA2A8-1AA7-40AE-B04B-6B4793B2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ACB3E39-5571-0247-86B7-EF41C2ABA1DB}" type="slidenum">
              <a:rPr lang="en-US" noProof="0" smtClean="0"/>
              <a:pPr lvl="0"/>
              <a:t>22</a:t>
            </a:fld>
            <a:endParaRPr lang="en-US" noProof="0" dirty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A8274937-B52D-4E0C-A497-FDBF8F5C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RebateWeb: Live System Demo Login &amp; Navigation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218990EC-A890-4BE8-9D7C-BE2448ABC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1" y="1754902"/>
            <a:ext cx="2296160" cy="44103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Login and Navigation</a:t>
            </a:r>
          </a:p>
          <a:p>
            <a:endParaRPr lang="en-US" dirty="0"/>
          </a:p>
        </p:txBody>
      </p:sp>
      <p:pic>
        <p:nvPicPr>
          <p:cNvPr id="2" name="RebateWeb 101 Topic 4 Login and Navigation" descr="Video for how to login and navigate RebateWeb">
            <a:hlinkClick r:id="" action="ppaction://media"/>
            <a:extLst>
              <a:ext uri="{FF2B5EF4-FFF2-40B4-BE49-F238E27FC236}">
                <a16:creationId xmlns:a16="http://schemas.microsoft.com/office/drawing/2014/main" id="{E5237695-C97C-ADDC-451F-87CE4BEF3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0560" y="1181794"/>
            <a:ext cx="885952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4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97809-F5EF-43FE-AC86-8D5EC7FB8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318A6-7C13-4F40-9A8A-DED5D10B8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A38659-3A64-4613-B09B-9AA40D1A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Five: Search Invoices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C6E4C4-6F10-4339-99DC-AAB6350F0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382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EC33EF-2FE9-4587-91C5-E965F92F7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2ACA65-147B-419D-B390-2879630ED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56B13-05F9-4FE7-9CC6-E296CA2FC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4792" y="6367239"/>
            <a:ext cx="46709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0FE32F-CF85-4577-BDB8-4F8371AD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Search Invoices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B23949-3E87-4D60-81A7-7B8CA4A1AC7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Home Page &gt; Search Invoices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AFAE340-462F-1198-BA7A-ADFBE38680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0" y="1480582"/>
            <a:ext cx="11193219" cy="4410372"/>
          </a:xfrm>
        </p:spPr>
        <p:txBody>
          <a:bodyPr/>
          <a:lstStyle/>
          <a:p>
            <a:r>
              <a:rPr lang="en-US" dirty="0"/>
              <a:t>From the home page, click </a:t>
            </a:r>
            <a:r>
              <a:rPr lang="en-US" b="1" dirty="0"/>
              <a:t>Search Invoices.</a:t>
            </a:r>
          </a:p>
        </p:txBody>
      </p:sp>
      <p:pic>
        <p:nvPicPr>
          <p:cNvPr id="9" name="Picture 8" descr="image of RebateWeb homepage and location of Search Invoices option on left menu bar.">
            <a:extLst>
              <a:ext uri="{FF2B5EF4-FFF2-40B4-BE49-F238E27FC236}">
                <a16:creationId xmlns:a16="http://schemas.microsoft.com/office/drawing/2014/main" id="{7E3E90C7-5A30-4DF7-8E0F-B5F585A5E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899" y="1980694"/>
            <a:ext cx="9858101" cy="4115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414FEB89-4274-4AC5-B324-C2E3A83E0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738341" y="2603583"/>
            <a:ext cx="990671" cy="622000"/>
          </a:xfrm>
          <a:prstGeom prst="leftArrow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C9DCF9F-FDA1-44A6-BAC6-71F1276B46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Criteria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947EEF-9AF6-4931-9A66-F5B8373503B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Home Page &gt; Search Invoices &gt; Search Invoice page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493A90A-AA96-4F3B-BA7C-BE321284CB3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Search by a variety of criteria: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Year/Quarter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Program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Status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Format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Manufacturer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Labeler</a:t>
            </a:r>
          </a:p>
          <a:p>
            <a:endParaRPr lang="en-US" dirty="0"/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47A8091B-BDAB-32EE-197D-08FF8ABB8BD2}"/>
              </a:ext>
            </a:extLst>
          </p:cNvPr>
          <p:cNvSpPr/>
          <p:nvPr/>
        </p:nvSpPr>
        <p:spPr>
          <a:xfrm>
            <a:off x="514444" y="5010856"/>
            <a:ext cx="2653300" cy="1072879"/>
          </a:xfrm>
          <a:prstGeom prst="wedgeRectCallout">
            <a:avLst>
              <a:gd name="adj1" fmla="val 11898"/>
              <a:gd name="adj2" fmla="val -31992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FE"/>
                </a:solidFill>
              </a:rPr>
              <a:t>Use the “Program” field to limit your search to a specific State Drug Program.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4BF6D749-CDCA-E457-4071-BD7C84AE0F01}"/>
              </a:ext>
            </a:extLst>
          </p:cNvPr>
          <p:cNvSpPr/>
          <p:nvPr/>
        </p:nvSpPr>
        <p:spPr>
          <a:xfrm>
            <a:off x="8639952" y="1092731"/>
            <a:ext cx="2876195" cy="1072879"/>
          </a:xfrm>
          <a:prstGeom prst="wedgeRectCallout">
            <a:avLst>
              <a:gd name="adj1" fmla="val -9849"/>
              <a:gd name="adj2" fmla="val 1409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FE"/>
                </a:solidFill>
              </a:rPr>
              <a:t>To retrieve all uploaded invoices, complete Year/Quarter and Manufacturer fields only.</a:t>
            </a:r>
          </a:p>
        </p:txBody>
      </p:sp>
      <p:pic>
        <p:nvPicPr>
          <p:cNvPr id="8" name="Picture 7" descr="Image of Search Invoice screen.">
            <a:extLst>
              <a:ext uri="{FF2B5EF4-FFF2-40B4-BE49-F238E27FC236}">
                <a16:creationId xmlns:a16="http://schemas.microsoft.com/office/drawing/2014/main" id="{8638E29D-AF13-4EA6-ABB8-AA99A75DB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6" b="12754"/>
          <a:stretch/>
        </p:blipFill>
        <p:spPr bwMode="auto">
          <a:xfrm>
            <a:off x="3329415" y="2261996"/>
            <a:ext cx="8343095" cy="3492163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63641-C394-4410-89E2-07E67807F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1DFBA9-69D5-4124-8F18-65EBB796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41EE9-B20D-41CC-B65D-8C5D944B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4792" y="6367239"/>
            <a:ext cx="467098" cy="365125"/>
          </a:xfrm>
        </p:spPr>
        <p:txBody>
          <a:bodyPr/>
          <a:lstStyle/>
          <a:p>
            <a:fld id="{CACB3E39-5571-0247-86B7-EF41C2ABA1D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1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63641-C394-4410-89E2-07E67807F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1DFBA9-69D5-4124-8F18-65EBB796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41EE9-B20D-41CC-B65D-8C5D944B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C9DCF9F-FDA1-44A6-BAC6-71F1276B4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06B4D1-3A11-4104-B436-01ECAC04C93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Home Page &gt; Search Invoices &gt; Search Invoice page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493A90A-AA96-4F3B-BA7C-BE321284CB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1" y="1754902"/>
            <a:ext cx="2876195" cy="441037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0"/>
              </a:spcAft>
              <a:buAutoNum type="arabicPeriod"/>
            </a:pPr>
            <a:r>
              <a:rPr lang="en-US" sz="2000" dirty="0">
                <a:latin typeface="Arial" panose="020B0604020202020204" pitchFamily="34" charset="0"/>
              </a:rPr>
              <a:t>Enter search criteria.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AutoNum type="arabicPeriod"/>
            </a:pPr>
            <a:r>
              <a:rPr lang="en-US" sz="2000" dirty="0">
                <a:latin typeface="Arial" panose="020B0604020202020204" pitchFamily="34" charset="0"/>
              </a:rPr>
              <a:t>Select a sort preference.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Click 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Submit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8" name="Picture 7" descr="Image of Search Invoice screen. Enter search criteria then click submit button in lower right corner.">
            <a:extLst>
              <a:ext uri="{FF2B5EF4-FFF2-40B4-BE49-F238E27FC236}">
                <a16:creationId xmlns:a16="http://schemas.microsoft.com/office/drawing/2014/main" id="{8638E29D-AF13-4EA6-ABB8-AA99A75DB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6" b="12754"/>
          <a:stretch/>
        </p:blipFill>
        <p:spPr bwMode="auto">
          <a:xfrm>
            <a:off x="3405615" y="1816815"/>
            <a:ext cx="8343095" cy="3492163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BE4CD4-00B3-4E69-B8B8-DB870F2810C3}"/>
              </a:ext>
            </a:extLst>
          </p:cNvPr>
          <p:cNvSpPr txBox="1"/>
          <p:nvPr/>
        </p:nvSpPr>
        <p:spPr>
          <a:xfrm>
            <a:off x="10332720" y="2732595"/>
            <a:ext cx="338554" cy="42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4E4BDF-851D-4979-92A5-9DF34E851219}"/>
              </a:ext>
            </a:extLst>
          </p:cNvPr>
          <p:cNvSpPr txBox="1"/>
          <p:nvPr/>
        </p:nvSpPr>
        <p:spPr>
          <a:xfrm>
            <a:off x="10332720" y="3992881"/>
            <a:ext cx="338554" cy="42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23686A-C5CE-4572-AA2F-6FF47418CA73}"/>
              </a:ext>
            </a:extLst>
          </p:cNvPr>
          <p:cNvSpPr txBox="1"/>
          <p:nvPr/>
        </p:nvSpPr>
        <p:spPr>
          <a:xfrm>
            <a:off x="10849447" y="4921082"/>
            <a:ext cx="338554" cy="42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458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3F600C-59AA-43AA-B1DA-EA9CF5421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D927D7-29AF-4104-B220-8D4CB6464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5336D-69D2-4279-A8A0-DF2E18058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FC4D090-8DC0-4DA9-8C6E-4968BF81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Search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9EF1F2-D180-4F3B-BD02-7D11AEC9755D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Home Page &gt; Search Invoices &gt; Search Invoice page &gt; List Invoices page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51E6629-ADC0-B73C-A0FF-C6E0D0F64CE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0" y="1754902"/>
            <a:ext cx="3295009" cy="4410372"/>
          </a:xfrm>
        </p:spPr>
        <p:txBody>
          <a:bodyPr/>
          <a:lstStyle/>
          <a:p>
            <a:r>
              <a:rPr lang="en-US" dirty="0"/>
              <a:t>Search results are displayed as requested. </a:t>
            </a:r>
          </a:p>
          <a:p>
            <a:r>
              <a:rPr lang="en-US" dirty="0"/>
              <a:t>From this screen a user can: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Download invoices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Conduct a new search 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Edit current search criteria</a:t>
            </a:r>
          </a:p>
        </p:txBody>
      </p:sp>
      <p:pic>
        <p:nvPicPr>
          <p:cNvPr id="30" name="Picture 29" descr="Image of RebateWeb List Invoices page.">
            <a:extLst>
              <a:ext uri="{FF2B5EF4-FFF2-40B4-BE49-F238E27FC236}">
                <a16:creationId xmlns:a16="http://schemas.microsoft.com/office/drawing/2014/main" id="{2A3BA559-8231-4471-8CD1-80CA2D91A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155" y="1603659"/>
            <a:ext cx="7602882" cy="34596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324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97809-F5EF-43FE-AC86-8D5EC7FB8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318A6-7C13-4F40-9A8A-DED5D10B8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A38659-3A64-4613-B09B-9AA40D1A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Six: Download and Print Invoices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C6E4C4-6F10-4339-99DC-AAB6350F0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91734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0CAABB-6F07-4F14-8410-88E9D8389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F7C232-6CE3-41A2-A32B-2136CA35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62BD59-CC8C-493B-8A75-6977D4AD1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4987E2D-DE83-4733-B433-1DE8463F6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Invoice File Formats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D3E9FEE-2F91-F96F-9374-EF864250236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0" y="1333798"/>
            <a:ext cx="11193219" cy="4410372"/>
          </a:xfrm>
        </p:spPr>
        <p:txBody>
          <a:bodyPr/>
          <a:lstStyle/>
          <a:p>
            <a:r>
              <a:rPr lang="en-US" dirty="0"/>
              <a:t>Each invoice is available in three file formats: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CMS Electronic</a:t>
            </a:r>
          </a:p>
          <a:p>
            <a:r>
              <a:rPr lang="en-US" b="1" dirty="0"/>
              <a:t>	</a:t>
            </a:r>
            <a:r>
              <a:rPr lang="en-US" sz="2000" dirty="0"/>
              <a:t>This is a text file that can easily be input to other software. 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NCPDP Claims Own  </a:t>
            </a:r>
          </a:p>
          <a:p>
            <a:r>
              <a:rPr lang="en-US" dirty="0"/>
              <a:t>	</a:t>
            </a:r>
            <a:r>
              <a:rPr lang="en-US" sz="2000" dirty="0"/>
              <a:t>This format follows standards developed by the National Council of Prescription Drug 	Programs and includes a row per claim (includes claim level detail). These files are therefore 	much larger than the files in other formats and may prove unwieldy for manufacturers with 	large volumes of claims. 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Print Image </a:t>
            </a:r>
          </a:p>
          <a:p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US" sz="2000" dirty="0"/>
              <a:t>This format is a PDF version of the invoice. You can print this yourself or read it on your 	computer as you choose.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1800" dirty="0">
              <a:latin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1ED54544-4B09-E0B1-942E-2622364D9134}"/>
              </a:ext>
            </a:extLst>
          </p:cNvPr>
          <p:cNvSpPr/>
          <p:nvPr/>
        </p:nvSpPr>
        <p:spPr>
          <a:xfrm>
            <a:off x="8198377" y="485539"/>
            <a:ext cx="3479180" cy="1769019"/>
          </a:xfrm>
          <a:prstGeom prst="wedgeRectCallout">
            <a:avLst>
              <a:gd name="adj1" fmla="val -16460"/>
              <a:gd name="adj2" fmla="val -34204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Note</a:t>
            </a:r>
            <a:r>
              <a:rPr lang="en-US" sz="2000" dirty="0">
                <a:solidFill>
                  <a:schemeClr val="bg1"/>
                </a:solidFill>
              </a:rPr>
              <a:t>:  </a:t>
            </a:r>
            <a:r>
              <a:rPr lang="en-US" sz="2000" dirty="0">
                <a:effectLst/>
                <a:ea typeface="Calibri" panose="020F0502020204030204" pitchFamily="34" charset="0"/>
              </a:rPr>
              <a:t>The invoice upload date will serve as the timestamp/date received (post mark) date for manufacturers.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When you complete this training, you should be able to:</a:t>
            </a:r>
          </a:p>
          <a:p>
            <a:pPr lvl="1"/>
            <a:r>
              <a:rPr lang="en-US" dirty="0"/>
              <a:t>Describe purpose of RebateWeb</a:t>
            </a:r>
          </a:p>
          <a:p>
            <a:pPr lvl="1"/>
            <a:r>
              <a:rPr lang="en-US" dirty="0"/>
              <a:t>Enroll in RebateWeb </a:t>
            </a:r>
          </a:p>
          <a:p>
            <a:pPr lvl="1"/>
            <a:r>
              <a:rPr lang="en-US" dirty="0"/>
              <a:t>Log in to RebateWeb</a:t>
            </a:r>
          </a:p>
          <a:p>
            <a:pPr lvl="1"/>
            <a:r>
              <a:rPr lang="en-US" dirty="0"/>
              <a:t>Navigate RebateWeb</a:t>
            </a:r>
          </a:p>
          <a:p>
            <a:pPr lvl="1"/>
            <a:r>
              <a:rPr lang="en-US" dirty="0"/>
              <a:t>Search for invoices</a:t>
            </a:r>
          </a:p>
          <a:p>
            <a:pPr lvl="1"/>
            <a:r>
              <a:rPr lang="en-US" dirty="0"/>
              <a:t>Download and print invoices</a:t>
            </a:r>
          </a:p>
          <a:p>
            <a:pPr lvl="1"/>
            <a:endParaRPr lang="en-US" dirty="0"/>
          </a:p>
          <a:p>
            <a:pPr lvl="1"/>
            <a:endParaRPr lang="en-US" dirty="0">
              <a:highlight>
                <a:srgbClr val="FFFF00"/>
              </a:highlight>
            </a:endParaRP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47D69-11AB-4992-A8C1-3C5083F82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478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3F600C-59AA-43AA-B1DA-EA9CF5421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D927D7-29AF-4104-B220-8D4CB6464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5336D-69D2-4279-A8A0-DF2E18058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FC4D090-8DC0-4DA9-8C6E-4968BF81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Download and Print Invoices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01DA7D-C1DE-4EB1-933E-9B517F461410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Home Page &gt; Search Invoices &gt; Search Invoice page &gt; List Invoices page</a:t>
            </a:r>
          </a:p>
          <a:p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51E6629-ADC0-B73C-A0FF-C6E0D0F64CE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1" y="1754902"/>
            <a:ext cx="3532132" cy="441037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the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List Invoices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page, select the invoices to download.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Select Download Option</a:t>
            </a:r>
          </a:p>
          <a:p>
            <a:pPr marL="540007" lvl="2" indent="-342900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Checked Invoices (select checkbox next to invoices to download)</a:t>
            </a:r>
          </a:p>
          <a:p>
            <a:pPr marL="540007" lvl="2" indent="-342900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Invoices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Download Invoices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button.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Follow download prompts and save the .zip file locally to open, view, and print.</a:t>
            </a:r>
          </a:p>
        </p:txBody>
      </p:sp>
      <p:pic>
        <p:nvPicPr>
          <p:cNvPr id="30" name="Picture 29" descr="Image of RebateWeb List Invoices screen. Select download options then click Download Invoices button. ">
            <a:extLst>
              <a:ext uri="{FF2B5EF4-FFF2-40B4-BE49-F238E27FC236}">
                <a16:creationId xmlns:a16="http://schemas.microsoft.com/office/drawing/2014/main" id="{2A3BA559-8231-4471-8CD1-80CA2D91A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580" y="1725541"/>
            <a:ext cx="7880380" cy="358593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7B503A2-89C5-4218-8F17-BD68DBDACAC9}"/>
              </a:ext>
            </a:extLst>
          </p:cNvPr>
          <p:cNvSpPr txBox="1"/>
          <p:nvPr/>
        </p:nvSpPr>
        <p:spPr>
          <a:xfrm>
            <a:off x="5813963" y="2820569"/>
            <a:ext cx="338554" cy="42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19" name="Straight Arrow Connector 18" descr="Arrow identyings fields to complete for step 1 - Select Download option - checked invoices or All Invoices..">
            <a:extLst>
              <a:ext uri="{FF2B5EF4-FFF2-40B4-BE49-F238E27FC236}">
                <a16:creationId xmlns:a16="http://schemas.microsoft.com/office/drawing/2014/main" id="{402D1F86-3268-41CF-B14C-1922830B10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 flipV="1">
            <a:off x="6171398" y="2642541"/>
            <a:ext cx="221575" cy="311886"/>
          </a:xfrm>
          <a:prstGeom prst="straightConnector1">
            <a:avLst/>
          </a:prstGeom>
          <a:ln>
            <a:solidFill>
              <a:srgbClr val="FF3F3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 descr="Arrow identifying fields to click for step 1 - Select checkbox next to invoices to download.">
            <a:extLst>
              <a:ext uri="{FF2B5EF4-FFF2-40B4-BE49-F238E27FC236}">
                <a16:creationId xmlns:a16="http://schemas.microsoft.com/office/drawing/2014/main" id="{665E2406-33DB-47B1-8389-56557E1C60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 flipH="1">
            <a:off x="5552942" y="3095450"/>
            <a:ext cx="329698" cy="695949"/>
          </a:xfrm>
          <a:prstGeom prst="straightConnector1">
            <a:avLst/>
          </a:prstGeom>
          <a:ln>
            <a:solidFill>
              <a:srgbClr val="FF3F3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A176377-8CC0-42A1-9FF2-8490E45D57CC}"/>
              </a:ext>
            </a:extLst>
          </p:cNvPr>
          <p:cNvSpPr txBox="1"/>
          <p:nvPr/>
        </p:nvSpPr>
        <p:spPr>
          <a:xfrm>
            <a:off x="8537407" y="2342518"/>
            <a:ext cx="338554" cy="42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3335C850-3A6E-4B41-A613-490BFEEB0B8A}"/>
              </a:ext>
            </a:extLst>
          </p:cNvPr>
          <p:cNvSpPr/>
          <p:nvPr/>
        </p:nvSpPr>
        <p:spPr>
          <a:xfrm>
            <a:off x="6935976" y="3441012"/>
            <a:ext cx="2410967" cy="1460310"/>
          </a:xfrm>
          <a:prstGeom prst="wedgeRectCallout">
            <a:avLst>
              <a:gd name="adj1" fmla="val 66038"/>
              <a:gd name="adj2" fmla="val -5648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FFFE"/>
                </a:solidFill>
              </a:rPr>
              <a:t>Three formats available:</a:t>
            </a:r>
          </a:p>
          <a:p>
            <a:pPr algn="ctr"/>
            <a:r>
              <a:rPr lang="en-US" sz="1800" dirty="0">
                <a:solidFill>
                  <a:srgbClr val="FFFFFE"/>
                </a:solidFill>
              </a:rPr>
              <a:t>CMS Electronic</a:t>
            </a:r>
          </a:p>
          <a:p>
            <a:pPr algn="ctr"/>
            <a:r>
              <a:rPr lang="en-US" sz="1800" dirty="0">
                <a:solidFill>
                  <a:srgbClr val="FFFFFE"/>
                </a:solidFill>
              </a:rPr>
              <a:t>NCPDP Claims Own</a:t>
            </a:r>
          </a:p>
          <a:p>
            <a:pPr algn="ctr"/>
            <a:r>
              <a:rPr lang="en-US" sz="1800" dirty="0">
                <a:solidFill>
                  <a:srgbClr val="FFFFFE"/>
                </a:solidFill>
              </a:rPr>
              <a:t>Print Image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E5672E8A-680B-F554-931B-D14EADFBBEE5}"/>
              </a:ext>
            </a:extLst>
          </p:cNvPr>
          <p:cNvSpPr/>
          <p:nvPr/>
        </p:nvSpPr>
        <p:spPr>
          <a:xfrm>
            <a:off x="4267200" y="5407422"/>
            <a:ext cx="4528457" cy="981589"/>
          </a:xfrm>
          <a:prstGeom prst="wedgeRectCallout">
            <a:avLst>
              <a:gd name="adj1" fmla="val -67120"/>
              <a:gd name="adj2" fmla="val -4686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Note</a:t>
            </a:r>
            <a:r>
              <a:rPr lang="en-US" sz="1600" dirty="0"/>
              <a:t>: </a:t>
            </a:r>
            <a:r>
              <a:rPr lang="en-US" sz="1600" dirty="0">
                <a:ea typeface="Calibri" panose="020F0502020204030204" pitchFamily="34" charset="0"/>
              </a:rPr>
              <a:t>D</a:t>
            </a:r>
            <a:r>
              <a:rPr lang="en-US" sz="1600" dirty="0">
                <a:effectLst/>
                <a:ea typeface="Calibri" panose="020F0502020204030204" pitchFamily="34" charset="0"/>
              </a:rPr>
              <a:t>ue to the name of the RebateWeb server, ALL invoice file names end with “_Atlanta” regardless of which state’s invoice data is displayed for the drug manufacturer.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3962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4F0149-B367-4D22-A730-E95DD8960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5A3E2-E920-4712-9F6D-A34D33FA6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5409D-0408-4565-9B65-0D8CA7651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46C6CF-D368-455F-A0AA-E2D149F52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Sample Invoice – CMS Electronic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2A1BD2B0-7EA5-0D35-ADAF-B4582590E0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4031" y="1498227"/>
            <a:ext cx="11687969" cy="4453991"/>
          </a:xfrm>
        </p:spPr>
        <p:txBody>
          <a:bodyPr/>
          <a:lstStyle/>
          <a:p>
            <a:r>
              <a:rPr lang="en-US" sz="2400" dirty="0"/>
              <a:t>This invoice is a text file that can easily be input to other software. 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Sample image of the CMS Electronic invoice text file">
            <a:extLst>
              <a:ext uri="{FF2B5EF4-FFF2-40B4-BE49-F238E27FC236}">
                <a16:creationId xmlns:a16="http://schemas.microsoft.com/office/drawing/2014/main" id="{8501D56E-7493-4F0F-7F92-94422E357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313" y="2401225"/>
            <a:ext cx="9649600" cy="3274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75FCD918-F3F3-11A7-5F34-DAD6F7C35C12}"/>
              </a:ext>
            </a:extLst>
          </p:cNvPr>
          <p:cNvSpPr/>
          <p:nvPr/>
        </p:nvSpPr>
        <p:spPr>
          <a:xfrm>
            <a:off x="8220031" y="1997090"/>
            <a:ext cx="3324926" cy="1845567"/>
          </a:xfrm>
          <a:prstGeom prst="wedgeRectCallout">
            <a:avLst>
              <a:gd name="adj1" fmla="val -171225"/>
              <a:gd name="adj2" fmla="val -20168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Note</a:t>
            </a:r>
            <a:r>
              <a:rPr lang="en-US" sz="1600" dirty="0"/>
              <a:t>: </a:t>
            </a:r>
          </a:p>
          <a:p>
            <a:pPr algn="ctr"/>
            <a:r>
              <a:rPr lang="en-US" sz="1600" dirty="0">
                <a:ea typeface="Calibri" panose="020F0502020204030204" pitchFamily="34" charset="0"/>
              </a:rPr>
              <a:t>D</a:t>
            </a:r>
            <a:r>
              <a:rPr lang="en-US" sz="1600" dirty="0">
                <a:effectLst/>
                <a:ea typeface="Calibri" panose="020F0502020204030204" pitchFamily="34" charset="0"/>
              </a:rPr>
              <a:t>ue to the name of the RebateWeb server, ALL invoice file names end with “_Atlanta” regardless of which state’s invoice data is displayed for the drug manufacturer.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033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4F0149-B367-4D22-A730-E95DD8960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5A3E2-E920-4712-9F6D-A34D33FA6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5409D-0408-4565-9B65-0D8CA7651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46C6CF-D368-455F-A0AA-E2D149F52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Sample Invoice – NCPDP Claims Own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2A1BD2B0-7EA5-0D35-ADAF-B4582590E0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4032" y="1498227"/>
            <a:ext cx="11183936" cy="1153533"/>
          </a:xfrm>
        </p:spPr>
        <p:txBody>
          <a:bodyPr/>
          <a:lstStyle/>
          <a:p>
            <a:r>
              <a:rPr lang="en-US" sz="2400" dirty="0"/>
              <a:t>This </a:t>
            </a:r>
            <a:r>
              <a:rPr lang="en-US" dirty="0"/>
              <a:t>invoice </a:t>
            </a:r>
            <a:r>
              <a:rPr lang="en-US" sz="2400" dirty="0"/>
              <a:t>format follows standards developed by the National Council of Prescription Drug Programs (NCPDP) and includes a row per claim (includes claim level detail).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Sample image of the NCPDP Claims Own invoice text file.">
            <a:extLst>
              <a:ext uri="{FF2B5EF4-FFF2-40B4-BE49-F238E27FC236}">
                <a16:creationId xmlns:a16="http://schemas.microsoft.com/office/drawing/2014/main" id="{B5A356AD-A60A-A8C4-93A8-53340AA42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8" y="2929891"/>
            <a:ext cx="11982450" cy="2552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4C3D24AF-80AE-D7EB-F071-19612D7057C2}"/>
              </a:ext>
            </a:extLst>
          </p:cNvPr>
          <p:cNvSpPr/>
          <p:nvPr/>
        </p:nvSpPr>
        <p:spPr>
          <a:xfrm>
            <a:off x="6379028" y="2525487"/>
            <a:ext cx="3973285" cy="1508760"/>
          </a:xfrm>
          <a:prstGeom prst="wedgeRectCallout">
            <a:avLst>
              <a:gd name="adj1" fmla="val -129834"/>
              <a:gd name="adj2" fmla="val -13422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Note</a:t>
            </a:r>
            <a:r>
              <a:rPr lang="en-US" sz="1600" dirty="0"/>
              <a:t>: </a:t>
            </a:r>
          </a:p>
          <a:p>
            <a:pPr algn="ctr"/>
            <a:r>
              <a:rPr lang="en-US" sz="1600" dirty="0">
                <a:ea typeface="Calibri" panose="020F0502020204030204" pitchFamily="34" charset="0"/>
              </a:rPr>
              <a:t>D</a:t>
            </a:r>
            <a:r>
              <a:rPr lang="en-US" sz="1600" dirty="0">
                <a:effectLst/>
                <a:ea typeface="Calibri" panose="020F0502020204030204" pitchFamily="34" charset="0"/>
              </a:rPr>
              <a:t>ue to the name of the RebateWeb server, ALL invoice file names end with “_Atlanta” regardless of which state’s invoice data is displayed for the drug manufacturer.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7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4F0149-B367-4D22-A730-E95DD8960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5A3E2-E920-4712-9F6D-A34D33FA6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5409D-0408-4565-9B65-0D8CA7651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46C6CF-D368-455F-A0AA-E2D149F52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Sample Invoice – Print Image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2A1BD2B0-7EA5-0D35-ADAF-B4582590E0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4031" y="1498227"/>
            <a:ext cx="11687969" cy="4453991"/>
          </a:xfrm>
        </p:spPr>
        <p:txBody>
          <a:bodyPr/>
          <a:lstStyle/>
          <a:p>
            <a:r>
              <a:rPr lang="en-US" dirty="0"/>
              <a:t>Invoice includes: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Drugs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Units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Units Reimbursed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Amount Claimed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Number of Scripts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State Amount </a:t>
            </a: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Reimbursed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Other Payments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Total Amount </a:t>
            </a: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Reimbursed</a:t>
            </a:r>
          </a:p>
          <a:p>
            <a:endParaRPr lang="en-US" dirty="0"/>
          </a:p>
          <a:p>
            <a:r>
              <a:rPr lang="en-US" sz="2000" dirty="0">
                <a:solidFill>
                  <a:schemeClr val="accent1"/>
                </a:solidFill>
              </a:rPr>
              <a:t>The file also includes a cover letter with information such as total owed and how to make payment.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1" name="Picture 20" descr="Sample image of the Print Image invoice PDF file">
            <a:extLst>
              <a:ext uri="{FF2B5EF4-FFF2-40B4-BE49-F238E27FC236}">
                <a16:creationId xmlns:a16="http://schemas.microsoft.com/office/drawing/2014/main" id="{3B7016BE-DF1B-4D67-8A54-F39404B13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589"/>
          <a:stretch/>
        </p:blipFill>
        <p:spPr>
          <a:xfrm>
            <a:off x="3048000" y="1498227"/>
            <a:ext cx="8625075" cy="394131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333E6F-239E-D0C2-CEA1-EF568B59D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207"/>
          <a:stretch/>
        </p:blipFill>
        <p:spPr>
          <a:xfrm>
            <a:off x="3108961" y="1524000"/>
            <a:ext cx="850392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7EE33D1-CE45-48E6-8BAE-AD89C2C32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noProof="0" dirty="0"/>
              <a:t>02/12/2024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382D8B6-DC98-4EBA-871C-2CCA87831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Conduent Confidential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C2DA2A8-1AA7-40AE-B04B-6B4793B2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ACB3E39-5571-0247-86B7-EF41C2ABA1DB}" type="slidenum">
              <a:rPr lang="en-US" noProof="0" smtClean="0"/>
              <a:pPr lvl="0"/>
              <a:t>34</a:t>
            </a:fld>
            <a:endParaRPr lang="en-US" noProof="0" dirty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A8274937-B52D-4E0C-A497-FDBF8F5C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RebateWeb: Live System Demo Search and Download Invoices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218990EC-A890-4BE8-9D7C-BE2448ABC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1" y="1754902"/>
            <a:ext cx="3103880" cy="44103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Search Invoices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Download / Print Invoices</a:t>
            </a:r>
          </a:p>
          <a:p>
            <a:endParaRPr lang="en-US" dirty="0"/>
          </a:p>
        </p:txBody>
      </p:sp>
      <p:pic>
        <p:nvPicPr>
          <p:cNvPr id="2" name="RebateWeb 101 Topic 6 Search and Download Invoices" descr="Video of how to search for and download invoices.">
            <a:hlinkClick r:id="" action="ppaction://media"/>
            <a:extLst>
              <a:ext uri="{FF2B5EF4-FFF2-40B4-BE49-F238E27FC236}">
                <a16:creationId xmlns:a16="http://schemas.microsoft.com/office/drawing/2014/main" id="{8B5DB41F-2C28-026E-B712-4AAE3134E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1662728"/>
            <a:ext cx="8900158" cy="42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9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97809-F5EF-43FE-AC86-8D5EC7FB8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318A6-7C13-4F40-9A8A-DED5D10B8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A38659-3A64-4613-B09B-9AA40D1A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BB7971-4FF7-4A8D-B7DD-AB6D9418A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761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5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You should now be able to:</a:t>
            </a:r>
          </a:p>
          <a:p>
            <a:pPr lvl="1"/>
            <a:r>
              <a:rPr lang="en-US" dirty="0"/>
              <a:t>Describe RebateWeb functionality</a:t>
            </a:r>
          </a:p>
          <a:p>
            <a:pPr lvl="1"/>
            <a:r>
              <a:rPr lang="en-US" dirty="0"/>
              <a:t>Register for RebateWeb</a:t>
            </a:r>
          </a:p>
          <a:p>
            <a:pPr lvl="1"/>
            <a:r>
              <a:rPr lang="en-US" dirty="0"/>
              <a:t>Log in and navigate RebateWeb</a:t>
            </a:r>
          </a:p>
          <a:p>
            <a:pPr lvl="1"/>
            <a:r>
              <a:rPr lang="en-US" dirty="0"/>
              <a:t>Search, view, download, and print invoices</a:t>
            </a:r>
          </a:p>
          <a:p>
            <a:pPr lvl="1"/>
            <a:r>
              <a:rPr lang="en-US" dirty="0"/>
              <a:t>Describe the three invoice file formats</a:t>
            </a:r>
          </a:p>
          <a:p>
            <a:pPr marL="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E40EF-1A35-43B4-89F1-D3A42B1C9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9997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B42C6F-0C4C-4BBC-BE6D-D47466DE9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6038" y="6356353"/>
            <a:ext cx="135992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02/12/2024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B49C6-733F-4D00-980F-D8D7233B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889" y="6356353"/>
            <a:ext cx="28311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Conduent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CDE0BB-751A-4DA0-A451-EAF4F02DE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4792" y="6367239"/>
            <a:ext cx="46709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ACB3E39-5571-0247-86B7-EF41C2ABA1DB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056391-DAE4-4124-B8E5-4CDB162B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2" y="455648"/>
            <a:ext cx="11173525" cy="914400"/>
          </a:xfrm>
        </p:spPr>
        <p:txBody>
          <a:bodyPr anchor="t">
            <a:normAutofit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63F4C7-EA4A-4E14-9C86-FB531FDF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1634" y="1436915"/>
            <a:ext cx="5281259" cy="41472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A25D8A-26DE-450A-AEA2-AC7B6C854DA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06709" y="1754899"/>
            <a:ext cx="5281259" cy="445399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dirty="0"/>
              <a:t>Submit question about the RebateWeb application to the Conduent RebateWeb Administrator at: 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>
                <a:hlinkClick r:id="rId4"/>
              </a:rPr>
              <a:t>Rebate.WebAdmin@conduent.com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30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F24D8CC-C6BE-4261-BFC9-A9AFC7FBE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noProof="0" dirty="0"/>
              <a:t>02/12/2024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145B9520-B465-4024-AC04-BD7560658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Conduent Confidential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27B9ABD-E5A2-413B-B29A-76AF73F3C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ACB3E39-5571-0247-86B7-EF41C2ABA1DB}" type="slidenum">
              <a:rPr lang="en-US" noProof="0" smtClean="0"/>
              <a:pPr lvl="0"/>
              <a:t>38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2EBC98-01F8-4CC1-B8A7-E635EB92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Survey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6EA8B9-13EA-41DE-831B-D924CC35D97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4032" y="1754899"/>
            <a:ext cx="5591968" cy="4453991"/>
          </a:xfrm>
        </p:spPr>
        <p:txBody>
          <a:bodyPr/>
          <a:lstStyle/>
          <a:p>
            <a:pPr lvl="1"/>
            <a:r>
              <a:rPr lang="en-US" dirty="0"/>
              <a:t>Please take a few moments to participate in our survey and help us improve your training experience!</a:t>
            </a:r>
          </a:p>
          <a:p>
            <a:pPr lvl="1"/>
            <a:r>
              <a:rPr lang="en-US" dirty="0"/>
              <a:t>To access the survey, move your cursor to the picture on right. With the cursor stationary over the picture, press the &lt;Ctrl&gt; key until the cursor changes to the       selection tool. </a:t>
            </a:r>
          </a:p>
          <a:p>
            <a:pPr lvl="1"/>
            <a:r>
              <a:rPr lang="en-US" dirty="0"/>
              <a:t>&lt;Left Click&gt; on the picture. The survey will open in a separate window on the screen</a:t>
            </a:r>
          </a:p>
        </p:txBody>
      </p:sp>
      <p:pic>
        <p:nvPicPr>
          <p:cNvPr id="13" name="Content Placeholder 12" descr="Image that contains a link to the Training Survey">
            <a:hlinkClick r:id="rId2"/>
            <a:extLst>
              <a:ext uri="{FF2B5EF4-FFF2-40B4-BE49-F238E27FC236}">
                <a16:creationId xmlns:a16="http://schemas.microsoft.com/office/drawing/2014/main" id="{D6576037-9E77-4A01-8CF0-BA53F2950D3A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06711" y="1624262"/>
            <a:ext cx="4999226" cy="3833399"/>
          </a:xfrm>
        </p:spPr>
      </p:pic>
      <p:pic>
        <p:nvPicPr>
          <p:cNvPr id="10" name="Graphic 38544">
            <a:extLst>
              <a:ext uri="{FF2B5EF4-FFF2-40B4-BE49-F238E27FC236}">
                <a16:creationId xmlns:a16="http://schemas.microsoft.com/office/drawing/2014/main" id="{1A8E3346-06D1-435E-A50A-7624E156A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1167132" y="4344285"/>
            <a:ext cx="459124" cy="548640"/>
          </a:xfrm>
          <a:prstGeom prst="rect">
            <a:avLst/>
          </a:prstGeom>
          <a:effectLst>
            <a:outerShdw blurRad="114300" dist="127000" dir="5400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76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97809-F5EF-43FE-AC86-8D5EC7FB8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318A6-7C13-4F40-9A8A-DED5D10B8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A38659-3A64-4613-B09B-9AA40D1A72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7EF6F1-1114-4AAC-B109-80A0B4683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73988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1"/>
            <a:r>
              <a:rPr lang="en-US" dirty="0"/>
              <a:t>Topic One: What is RebateWeb?</a:t>
            </a:r>
          </a:p>
          <a:p>
            <a:pPr lvl="1"/>
            <a:r>
              <a:rPr lang="en-US" dirty="0"/>
              <a:t>Topic Two: How a Manufacturer Enrolls in RebateWeb</a:t>
            </a:r>
          </a:p>
          <a:p>
            <a:pPr lvl="1"/>
            <a:r>
              <a:rPr lang="en-US" dirty="0"/>
              <a:t>Topic Three: Login </a:t>
            </a:r>
          </a:p>
          <a:p>
            <a:pPr lvl="1"/>
            <a:r>
              <a:rPr lang="en-US" dirty="0"/>
              <a:t>Topic Four: Navigation</a:t>
            </a:r>
          </a:p>
          <a:p>
            <a:pPr lvl="1"/>
            <a:r>
              <a:rPr lang="en-US" dirty="0"/>
              <a:t>Topic Five: Search Invoices </a:t>
            </a:r>
          </a:p>
          <a:p>
            <a:pPr lvl="1"/>
            <a:r>
              <a:rPr lang="en-US" dirty="0"/>
              <a:t>Topic Six: Download and Print Invoices</a:t>
            </a:r>
          </a:p>
          <a:p>
            <a:pPr lvl="1"/>
            <a:r>
              <a:rPr lang="en-US" dirty="0"/>
              <a:t>Recap</a:t>
            </a:r>
          </a:p>
          <a:p>
            <a:pPr lvl="1"/>
            <a:r>
              <a:rPr lang="en-US" dirty="0"/>
              <a:t>Contact Information</a:t>
            </a:r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4FB06-FCBC-4304-87FC-C846D0FEF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0513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5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algn="ctr"/>
            <a:r>
              <a:rPr lang="en-US" dirty="0"/>
              <a:t>Submit questions regarding the content in this training to:</a:t>
            </a:r>
          </a:p>
          <a:p>
            <a:pPr marL="0" lvl="1" indent="0" algn="ctr">
              <a:buNone/>
            </a:pPr>
            <a:r>
              <a:rPr lang="en-US" dirty="0">
                <a:hlinkClick r:id="rId3"/>
              </a:rPr>
              <a:t>WATrainer@Conduent.com</a:t>
            </a:r>
            <a:endParaRPr lang="en-US" dirty="0"/>
          </a:p>
          <a:p>
            <a:pPr marL="0" lvl="1" indent="0" algn="ctr">
              <a:buNone/>
            </a:pPr>
            <a:endParaRPr lang="en-US" dirty="0"/>
          </a:p>
          <a:p>
            <a:pPr marL="0" lvl="1" indent="0" algn="ctr">
              <a:buNone/>
            </a:pPr>
            <a:r>
              <a:rPr lang="en-US" dirty="0"/>
              <a:t>Submit questions about the RebateWeb application to the Conduent RebateWeb Administrator at: </a:t>
            </a:r>
          </a:p>
          <a:p>
            <a:pPr marL="0" lvl="1" indent="0" algn="ctr">
              <a:buNone/>
            </a:pPr>
            <a:r>
              <a:rPr lang="en-US" dirty="0">
                <a:hlinkClick r:id="rId4"/>
              </a:rPr>
              <a:t>Rebate.WebAdmin@conduent.com</a:t>
            </a:r>
            <a:endParaRPr lang="en-US" dirty="0"/>
          </a:p>
          <a:p>
            <a:pPr marL="0" lvl="1" indent="0" algn="ctr">
              <a:buNone/>
            </a:pPr>
            <a:endParaRPr lang="en-US" dirty="0"/>
          </a:p>
          <a:p>
            <a:pPr marL="0" lvl="1" indent="0" algn="ctr">
              <a:buNone/>
            </a:pPr>
            <a:r>
              <a:rPr lang="en-US" dirty="0"/>
              <a:t>Also see the </a:t>
            </a:r>
            <a:r>
              <a:rPr lang="en-US" dirty="0">
                <a:hlinkClick r:id="rId5"/>
              </a:rPr>
              <a:t>Training FAQs</a:t>
            </a:r>
            <a:r>
              <a:rPr lang="en-US" dirty="0"/>
              <a:t> in SharePoint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4DA85-797C-4941-93F1-04B6DEAE2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286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1B6C2-9A06-CB0F-F520-236CF1E520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End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17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97809-F5EF-43FE-AC86-8D5EC7FB8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A38659-3A64-4613-B09B-9AA40D1A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One: What is RebateWeb?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318A6-7C13-4F40-9A8A-DED5D10B8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C7E032-D292-4A56-83A8-89AD7BFFD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71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FC14E-FCD4-42FF-A1E3-57A65E4BF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03710C1-90DD-4E5E-A716-43E2785D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RebateWeb?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A21D6F-0F49-4C11-9DE9-071127DB1B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4032" y="1754900"/>
            <a:ext cx="10298287" cy="24602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RebateWeb is a secure internet portal that quickly and efficiently transports Drug Rebate Program invoice files to manufacturers (drug makers).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Manufacturers can view, download, and print invoices in multiple formats.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By using RebateWeb, invoice turnaround time is decreased.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39329FB3-8093-9265-973A-B75EB1297A24}"/>
              </a:ext>
            </a:extLst>
          </p:cNvPr>
          <p:cNvSpPr/>
          <p:nvPr/>
        </p:nvSpPr>
        <p:spPr>
          <a:xfrm>
            <a:off x="1972894" y="4067279"/>
            <a:ext cx="7953085" cy="2184931"/>
          </a:xfrm>
          <a:prstGeom prst="wedgeRectCallout">
            <a:avLst>
              <a:gd name="adj1" fmla="val -16460"/>
              <a:gd name="adj2" fmla="val -34204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Note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:  After system go-live,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WA manufacturer invoices for Quarter 1 2024 onward will </a:t>
            </a:r>
            <a:r>
              <a:rPr lang="en-US" sz="3200" b="1" u="sng" dirty="0">
                <a:solidFill>
                  <a:schemeClr val="bg1"/>
                </a:solidFill>
                <a:latin typeface="Arial" panose="020B0604020202020204" pitchFamily="34" charset="0"/>
              </a:rPr>
              <a:t>only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be available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via RebateWeb.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0F189-49DA-4D55-96BF-FE1EA55A9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D85BF-E1F5-4EBA-AC2E-4CC48E5AA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25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D5351-FEFF-0F58-6EC4-2F33A45F5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A1EE3E-BB13-EFFF-1CF8-1B460D474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Process Outside of RebateWeb Tool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5A9B62-1D33-7E85-AEC5-699593B69D2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Disputes</a:t>
            </a:r>
            <a:endParaRPr lang="en-US" sz="2000" b="1" dirty="0">
              <a:effectLst/>
            </a:endParaRPr>
          </a:p>
          <a:p>
            <a:r>
              <a:rPr lang="en-US" sz="2000" dirty="0">
                <a:effectLst/>
              </a:rPr>
              <a:t>HCA has a dedicated email box for dispute-based Claim Level Detail (CLD) requests only. Please submit dispute claims to th</a:t>
            </a:r>
            <a:r>
              <a:rPr lang="en-US" sz="2000" dirty="0"/>
              <a:t>e following</a:t>
            </a: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wadrdisputes@hca.wa.gov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9D6E28-4183-4127-18E2-A8016FFDC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167F90-B1A0-A237-6A89-DDD60761D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402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97809-F5EF-43FE-AC86-8D5EC7FB8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A38659-3A64-4613-B09B-9AA40D1A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Two: How a Manufacturer Enrolls in RebateWeb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318A6-7C13-4F40-9A8A-DED5D10B8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C7E032-D292-4A56-83A8-89AD7BFFD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290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06BAD-D026-AEB9-A2CB-14629E4AE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E39-5571-0247-86B7-EF41C2ABA1D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3A964B-A2EF-C8A0-4E8B-05388563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RebateWeb Enrollment Process - Existing Users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4B7CF4-7508-6D5E-847F-C44623593AA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0" y="1439208"/>
            <a:ext cx="11193219" cy="4410372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No enrollment is necessary. Access RebateWeb using your ID/Password.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WA Rebate Programs will be automatically loaded for existing RebateWeb users. To view/download Washington invoices, select applicable WA Rebate Program.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0" i="0" dirty="0">
                <a:effectLst/>
              </a:rPr>
              <a:t>Use CMS’ </a:t>
            </a:r>
            <a:r>
              <a:rPr lang="en-US" sz="1800" b="0" i="0" u="sng" dirty="0">
                <a:effectLst/>
                <a:hlinkClick r:id="rId2"/>
              </a:rPr>
              <a:t>Manufacturer Contact Change Form</a:t>
            </a:r>
            <a:r>
              <a:rPr lang="en-US" sz="1800" b="0" i="0" dirty="0">
                <a:effectLst/>
                <a:hlinkClick r:id="rId2"/>
              </a:rPr>
              <a:t> </a:t>
            </a:r>
            <a:r>
              <a:rPr lang="en-US" sz="1800" b="0" i="0" dirty="0">
                <a:effectLst/>
              </a:rPr>
              <a:t>(CMS 367(d)) to make any changes to CMS Invoice Contact information. Submit the completed CMS-367d form via email to </a:t>
            </a:r>
            <a:r>
              <a:rPr lang="en-US" sz="1800" b="0" i="0" u="sng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MDP@cms.hhs.gov</a:t>
            </a:r>
            <a:r>
              <a:rPr lang="en-US" sz="1800" b="0" i="0" dirty="0">
                <a:effectLst/>
              </a:rPr>
              <a:t>.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Submit questions about the RebateWeb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	application to the Conduent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	RebateWeb Administrator at: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hlinkClick r:id="rId4"/>
              </a:rPr>
              <a:t>Rebate.WebAdmin@conduent.com</a:t>
            </a:r>
            <a:endParaRPr lang="en-US" sz="1800" dirty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/>
              <a:buAutoNum type="arabicPeriod"/>
            </a:pPr>
            <a:endParaRPr lang="en-US" sz="1800" dirty="0"/>
          </a:p>
          <a:p>
            <a:pPr marL="457200" indent="-457200">
              <a:buAutoNum type="arabicPeriod"/>
            </a:pPr>
            <a:endParaRPr lang="en-US" sz="1800" dirty="0"/>
          </a:p>
        </p:txBody>
      </p:sp>
      <p:pic>
        <p:nvPicPr>
          <p:cNvPr id="7" name="Picture 6" descr="Search invoice image. Select applicable WA program from the Program field drop down.">
            <a:extLst>
              <a:ext uri="{FF2B5EF4-FFF2-40B4-BE49-F238E27FC236}">
                <a16:creationId xmlns:a16="http://schemas.microsoft.com/office/drawing/2014/main" id="{28BCC90B-9CD9-B3C7-A20D-5C66F0042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36" b="12754"/>
          <a:stretch/>
        </p:blipFill>
        <p:spPr bwMode="auto">
          <a:xfrm>
            <a:off x="4757058" y="3357378"/>
            <a:ext cx="6753366" cy="2826751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 descr="Image of Search Invoice screen. Select applicable WA program from the Program field drop down.">
            <a:extLst>
              <a:ext uri="{FF2B5EF4-FFF2-40B4-BE49-F238E27FC236}">
                <a16:creationId xmlns:a16="http://schemas.microsoft.com/office/drawing/2014/main" id="{A06055F1-9A78-0AF7-29ED-280444A5B1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954484" y="4364017"/>
            <a:ext cx="1724842" cy="254116"/>
          </a:xfrm>
          <a:prstGeom prst="rect">
            <a:avLst/>
          </a:prstGeom>
          <a:noFill/>
          <a:ln w="38100">
            <a:solidFill>
              <a:srgbClr val="FF3F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160A3E7-5388-D95F-78CF-83DBDC9AFCA6}"/>
              </a:ext>
            </a:extLst>
          </p:cNvPr>
          <p:cNvSpPr/>
          <p:nvPr/>
        </p:nvSpPr>
        <p:spPr>
          <a:xfrm>
            <a:off x="1094765" y="4569869"/>
            <a:ext cx="2831120" cy="1422530"/>
          </a:xfrm>
          <a:prstGeom prst="wedgeRectCallout">
            <a:avLst>
              <a:gd name="adj1" fmla="val -16460"/>
              <a:gd name="adj2" fmla="val -34204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Note</a:t>
            </a:r>
            <a:r>
              <a:rPr lang="en-US" sz="1600" dirty="0"/>
              <a:t>:  The invoice upload date will serve as the timestamp/date received (post mark) for manufacturers.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920A8-2021-B6D0-AAD7-E5AB5CAF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2C417-E884-1AF0-4EB7-312748F2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Conduent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729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3">
      <a:dk1>
        <a:srgbClr val="000000"/>
      </a:dk1>
      <a:lt1>
        <a:srgbClr val="FFFFFF"/>
      </a:lt1>
      <a:dk2>
        <a:srgbClr val="002855"/>
      </a:dk2>
      <a:lt2>
        <a:srgbClr val="AAAFB9"/>
      </a:lt2>
      <a:accent1>
        <a:srgbClr val="468CFF"/>
      </a:accent1>
      <a:accent2>
        <a:srgbClr val="00B4A0"/>
      </a:accent2>
      <a:accent3>
        <a:srgbClr val="A05AE6"/>
      </a:accent3>
      <a:accent4>
        <a:srgbClr val="0047BA"/>
      </a:accent4>
      <a:accent5>
        <a:srgbClr val="005A64"/>
      </a:accent5>
      <a:accent6>
        <a:srgbClr val="663AB6"/>
      </a:accent6>
      <a:hlink>
        <a:srgbClr val="002855"/>
      </a:hlink>
      <a:folHlink>
        <a:srgbClr val="468C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dirty="0" err="1" smtClean="0">
            <a:solidFill>
              <a:srgbClr val="FFFFFE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E1B3D71-CAA4-6F4D-ADC3-B028E9AEC9ED}" vid="{C27275E9-50F7-194D-853F-964C6942DD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89F0CB3625E8459C284B07A0A0E4BA" ma:contentTypeVersion="14" ma:contentTypeDescription="Create a new document." ma:contentTypeScope="" ma:versionID="5b730186762793975d9ae950be3f645d">
  <xsd:schema xmlns:xsd="http://www.w3.org/2001/XMLSchema" xmlns:xs="http://www.w3.org/2001/XMLSchema" xmlns:p="http://schemas.microsoft.com/office/2006/metadata/properties" xmlns:ns1="http://schemas.microsoft.com/sharepoint/v3" xmlns:ns2="aa23cb91-9024-4e8c-9cab-4924f4955c62" xmlns:ns3="f5eefb00-5952-4f7e-8cf8-96f81cfadd01" targetNamespace="http://schemas.microsoft.com/office/2006/metadata/properties" ma:root="true" ma:fieldsID="ebf789621b456a97c8ac0c1f8ee34790" ns1:_="" ns2:_="" ns3:_="">
    <xsd:import namespace="http://schemas.microsoft.com/sharepoint/v3"/>
    <xsd:import namespace="aa23cb91-9024-4e8c-9cab-4924f4955c62"/>
    <xsd:import namespace="f5eefb00-5952-4f7e-8cf8-96f81cfadd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23cb91-9024-4e8c-9cab-4924f4955c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efb00-5952-4f7e-8cf8-96f81cfadd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5eefb00-5952-4f7e-8cf8-96f81cfadd01">
      <UserInfo>
        <DisplayName>Hendrix, Mary R</DisplayName>
        <AccountId>436</AccountId>
        <AccountType/>
      </UserInfo>
      <UserInfo>
        <DisplayName>Boyd, Nina</DisplayName>
        <AccountId>25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FCB0C89-60C9-4B63-9FFA-C0150490B5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77E203-5479-4539-A2B9-3277AB109B87}"/>
</file>

<file path=customXml/itemProps3.xml><?xml version="1.0" encoding="utf-8"?>
<ds:datastoreItem xmlns:ds="http://schemas.openxmlformats.org/officeDocument/2006/customXml" ds:itemID="{8ACF317C-081B-4D7B-B072-A28EE05104EC}">
  <ds:schemaRefs>
    <ds:schemaRef ds:uri="238966c8-846a-4df6-b9c4-d07f1701c9e0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2b740969-43ae-403b-8917-2da9996df4c3"/>
    <ds:schemaRef ds:uri="f5eefb00-5952-4f7e-8cf8-96f81cfadd0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4dd724f5-1ded-49fd-846c-7374bc2e05ab}" enabled="1" method="Privileged" siteId="{b394479e-9b45-4627-9609-c760204f777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12633</TotalTime>
  <Words>1910</Words>
  <Application>Microsoft Office PowerPoint</Application>
  <PresentationFormat>Widescreen</PresentationFormat>
  <Paragraphs>386</Paragraphs>
  <Slides>41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Segoe UI</vt:lpstr>
      <vt:lpstr>Times New Roman</vt:lpstr>
      <vt:lpstr>Wingdings</vt:lpstr>
      <vt:lpstr>1_Office Theme</vt:lpstr>
      <vt:lpstr>RebateWeb for Drug Makers  Basic 101</vt:lpstr>
      <vt:lpstr>Revision History</vt:lpstr>
      <vt:lpstr>Objectives</vt:lpstr>
      <vt:lpstr>Agenda</vt:lpstr>
      <vt:lpstr>Topic One: What is RebateWeb?</vt:lpstr>
      <vt:lpstr>What is RebateWeb?</vt:lpstr>
      <vt:lpstr>Key Process Outside of RebateWeb Tool</vt:lpstr>
      <vt:lpstr>Topic Two: How a Manufacturer Enrolls in RebateWeb</vt:lpstr>
      <vt:lpstr>RebateWeb Enrollment Process - Existing Users</vt:lpstr>
      <vt:lpstr>RebateWeb Enrollment Process - New Users</vt:lpstr>
      <vt:lpstr>RebateWeb Registration</vt:lpstr>
      <vt:lpstr>RebateWeb Registration Cont’d</vt:lpstr>
      <vt:lpstr>Registration Form</vt:lpstr>
      <vt:lpstr>Submit Registration</vt:lpstr>
      <vt:lpstr>RebateWeb: Live System Demonstration</vt:lpstr>
      <vt:lpstr>Topic Three: Login</vt:lpstr>
      <vt:lpstr>RebateWeb Login Screen</vt:lpstr>
      <vt:lpstr>Topic Four: Navigation</vt:lpstr>
      <vt:lpstr>RebateWeb Homepage – Download Only User</vt:lpstr>
      <vt:lpstr>RebateWeb Homepage - Administrator</vt:lpstr>
      <vt:lpstr>Help and FAQs</vt:lpstr>
      <vt:lpstr>RebateWeb: Live System Demo Login &amp; Navigation</vt:lpstr>
      <vt:lpstr>Topic Five: Search Invoices</vt:lpstr>
      <vt:lpstr>Search Invoices</vt:lpstr>
      <vt:lpstr>Search Criteria</vt:lpstr>
      <vt:lpstr>Search Steps</vt:lpstr>
      <vt:lpstr>Search Results</vt:lpstr>
      <vt:lpstr>Topic Six: Download and Print Invoices</vt:lpstr>
      <vt:lpstr>Invoice File Formats</vt:lpstr>
      <vt:lpstr>Download and Print Invoices</vt:lpstr>
      <vt:lpstr>Sample Invoice – CMS Electronic</vt:lpstr>
      <vt:lpstr>Sample Invoice – NCPDP Claims Own</vt:lpstr>
      <vt:lpstr>Sample Invoice – Print Image</vt:lpstr>
      <vt:lpstr>RebateWeb: Live System Demo Search and Download Invoices</vt:lpstr>
      <vt:lpstr>Recap</vt:lpstr>
      <vt:lpstr>Recap of Training</vt:lpstr>
      <vt:lpstr>Questions?</vt:lpstr>
      <vt:lpstr>Training Survey </vt:lpstr>
      <vt:lpstr>Contact Information</vt:lpstr>
      <vt:lpstr>Contacts</vt:lpstr>
      <vt:lpstr>End of the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Presentation Template</dc:title>
  <dc:creator>Musson, Amanda B</dc:creator>
  <cp:lastModifiedBy>Gray, Heidi</cp:lastModifiedBy>
  <cp:revision>76</cp:revision>
  <dcterms:created xsi:type="dcterms:W3CDTF">2020-06-29T23:22:51Z</dcterms:created>
  <dcterms:modified xsi:type="dcterms:W3CDTF">2024-02-13T00:19:09Z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25400</vt:r8>
  </property>
  <property fmtid="{D5CDD505-2E9C-101B-9397-08002B2CF9AE}" pid="3" name="GUID">
    <vt:lpwstr>8dc97083-eab8-4d10-87a1-6a8a15d7ed14</vt:lpwstr>
  </property>
  <property fmtid="{D5CDD505-2E9C-101B-9397-08002B2CF9AE}" pid="4" name="ContentTypeId">
    <vt:lpwstr>0x01010006D6945AE39FC940824F970461BCCD10</vt:lpwstr>
  </property>
  <property fmtid="{D5CDD505-2E9C-101B-9397-08002B2CF9AE}" pid="5" name="Status">
    <vt:lpwstr>Released</vt:lpwstr>
  </property>
  <property fmtid="{D5CDD505-2E9C-101B-9397-08002B2CF9AE}" pid="6" name="display_urn\:schemas-microsoft-com\:office\:office#Editor">
    <vt:lpwstr>Carrico, Jenine</vt:lpwstr>
  </property>
  <property fmtid="{D5CDD505-2E9C-101B-9397-08002B2CF9AE}" pid="7" name="display_urn\:schemas-microsoft-com\:office\:office#Author">
    <vt:lpwstr>Musson, Amanda B</vt:lpwstr>
  </property>
  <property fmtid="{D5CDD505-2E9C-101B-9397-08002B2CF9AE}" pid="8" name="Doc Type">
    <vt:lpwstr>9</vt:lpwstr>
  </property>
  <property fmtid="{D5CDD505-2E9C-101B-9397-08002B2CF9AE}" pid="9" name="display_urn\:schemas-microsoft-com\:office\:office#SharedWithUsers">
    <vt:lpwstr>Hendrix, Mary R;BOYD, NINA;Subramanian, Kavitha</vt:lpwstr>
  </property>
  <property fmtid="{D5CDD505-2E9C-101B-9397-08002B2CF9AE}" pid="10" name="Description0">
    <vt:lpwstr>This presentation template provides standard, Conduent brand-aligned slides, sample layouts, and sample content for use in creating Microsoft PowerPoint presentations.</vt:lpwstr>
  </property>
  <property fmtid="{D5CDD505-2E9C-101B-9397-08002B2CF9AE}" pid="11" name="Methodology">
    <vt:lpwstr>3</vt:lpwstr>
  </property>
  <property fmtid="{D5CDD505-2E9C-101B-9397-08002B2CF9AE}" pid="12" name="Document Type">
    <vt:lpwstr>9</vt:lpwstr>
  </property>
</Properties>
</file>